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64" r:id="rId17"/>
    <p:sldId id="266" r:id="rId18"/>
    <p:sldId id="267" r:id="rId19"/>
    <p:sldId id="265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08A55A-AFDF-B766-D62C-EAF359B245D5}" v="56" dt="2026-10-02T17:06:24.960"/>
    <p1510:client id="{6F6C2784-8824-F4B4-0D6F-3300FDEA5DB8}" v="4" dt="2026-09-30T23:54:09.730"/>
    <p1510:client id="{7D00AD72-3B66-E10E-C520-BF67D02F51C6}" v="38" dt="2026-09-30T23:39:45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microsoft.com/office/2016/11/relationships/changesInfo" Target="changesInfos/changesInfo1.xml"/><Relationship Id="rId26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mael Vas" userId="S::ismael63874886@alunos.sc.senac.br::fa93c6ac-f065-4218-918c-18568ab99c57" providerId="AD" clId="Web-{6F6C2784-8824-F4B4-0D6F-3300FDEA5DB8}"/>
    <pc:docChg chg="modSld">
      <pc:chgData name="Ismael Vas" userId="S::ismael63874886@alunos.sc.senac.br::fa93c6ac-f065-4218-918c-18568ab99c57" providerId="AD" clId="Web-{6F6C2784-8824-F4B4-0D6F-3300FDEA5DB8}" dt="2026-09-30T23:54:09.730" v="3"/>
      <pc:docMkLst>
        <pc:docMk/>
      </pc:docMkLst>
      <pc:sldChg chg="addSp delSp modSp">
        <pc:chgData name="Ismael Vas" userId="S::ismael63874886@alunos.sc.senac.br::fa93c6ac-f065-4218-918c-18568ab99c57" providerId="AD" clId="Web-{6F6C2784-8824-F4B4-0D6F-3300FDEA5DB8}" dt="2026-09-30T23:54:09.730" v="3"/>
        <pc:sldMkLst>
          <pc:docMk/>
          <pc:sldMk cId="3357493179" sldId="266"/>
        </pc:sldMkLst>
        <pc:picChg chg="add mod">
          <ac:chgData name="Ismael Vas" userId="S::ismael63874886@alunos.sc.senac.br::fa93c6ac-f065-4218-918c-18568ab99c57" providerId="AD" clId="Web-{6F6C2784-8824-F4B4-0D6F-3300FDEA5DB8}" dt="2026-09-30T23:54:09.730" v="3"/>
          <ac:picMkLst>
            <pc:docMk/>
            <pc:sldMk cId="3357493179" sldId="266"/>
            <ac:picMk id="3" creationId="{CD6FFDD8-B249-CD55-9CC6-ECA8B367A18F}"/>
          </ac:picMkLst>
        </pc:picChg>
      </pc:sldChg>
      <pc:sldChg chg="addSp delSp modSp">
        <pc:chgData name="Ismael Vas" userId="S::ismael63874886@alunos.sc.senac.br::fa93c6ac-f065-4218-918c-18568ab99c57" providerId="AD" clId="Web-{6F6C2784-8824-F4B4-0D6F-3300FDEA5DB8}" dt="2026-09-30T23:54:04.730" v="1"/>
        <pc:sldMkLst>
          <pc:docMk/>
          <pc:sldMk cId="178126543" sldId="267"/>
        </pc:sldMkLst>
        <pc:picChg chg="add mod">
          <ac:chgData name="Ismael Vas" userId="S::ismael63874886@alunos.sc.senac.br::fa93c6ac-f065-4218-918c-18568ab99c57" providerId="AD" clId="Web-{6F6C2784-8824-F4B4-0D6F-3300FDEA5DB8}" dt="2026-09-30T23:54:04.730" v="1"/>
          <ac:picMkLst>
            <pc:docMk/>
            <pc:sldMk cId="178126543" sldId="267"/>
            <ac:picMk id="3" creationId="{E85108AC-7BCB-734F-30C0-7124EC72DE41}"/>
          </ac:picMkLst>
        </pc:picChg>
      </pc:sldChg>
    </pc:docChg>
  </pc:docChgLst>
  <pc:docChgLst>
    <pc:chgData name="Ismael Vas" userId="S::ismael63874886@alunos.sc.senac.br::fa93c6ac-f065-4218-918c-18568ab99c57" providerId="AD" clId="Web-{1908A55A-AFDF-B766-D62C-EAF359B245D5}"/>
    <pc:docChg chg="addSld delSld modSld">
      <pc:chgData name="Ismael Vas" userId="S::ismael63874886@alunos.sc.senac.br::fa93c6ac-f065-4218-918c-18568ab99c57" providerId="AD" clId="Web-{1908A55A-AFDF-B766-D62C-EAF359B245D5}" dt="2026-10-02T17:06:24.960" v="81"/>
      <pc:docMkLst>
        <pc:docMk/>
      </pc:docMkLst>
      <pc:sldChg chg="addSp delSp modSp new del mod setBg">
        <pc:chgData name="Ismael Vas" userId="S::ismael63874886@alunos.sc.senac.br::fa93c6ac-f065-4218-918c-18568ab99c57" providerId="AD" clId="Web-{1908A55A-AFDF-B766-D62C-EAF359B245D5}" dt="2026-10-02T15:40:15.903" v="64"/>
        <pc:sldMkLst>
          <pc:docMk/>
          <pc:sldMk cId="2195976157" sldId="268"/>
        </pc:sldMkLst>
        <pc:spChg chg="del">
          <ac:chgData name="Ismael Vas" userId="S::ismael63874886@alunos.sc.senac.br::fa93c6ac-f065-4218-918c-18568ab99c57" providerId="AD" clId="Web-{1908A55A-AFDF-B766-D62C-EAF359B245D5}" dt="2026-10-02T15:36:08.552" v="2"/>
          <ac:spMkLst>
            <pc:docMk/>
            <pc:sldMk cId="2195976157" sldId="268"/>
            <ac:spMk id="2" creationId="{B6A12E42-115F-287D-0985-CD640E6C39A5}"/>
          </ac:spMkLst>
        </pc:spChg>
        <pc:spChg chg="del">
          <ac:chgData name="Ismael Vas" userId="S::ismael63874886@alunos.sc.senac.br::fa93c6ac-f065-4218-918c-18568ab99c57" providerId="AD" clId="Web-{1908A55A-AFDF-B766-D62C-EAF359B245D5}" dt="2026-10-02T15:36:08.536" v="1"/>
          <ac:spMkLst>
            <pc:docMk/>
            <pc:sldMk cId="2195976157" sldId="268"/>
            <ac:spMk id="3" creationId="{D6621D87-AC29-123B-6B5C-71FB1827E724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7:21.351" v="27"/>
          <ac:spMkLst>
            <pc:docMk/>
            <pc:sldMk cId="2195976157" sldId="268"/>
            <ac:spMk id="7" creationId="{A9F529C3-C941-49FD-8C67-82F134F64BDB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7:21.351" v="27"/>
          <ac:spMkLst>
            <pc:docMk/>
            <pc:sldMk cId="2195976157" sldId="268"/>
            <ac:spMk id="8" creationId="{20586029-32A0-47E5-9AEC-AE3ABA6B94D0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6:49.537" v="20"/>
          <ac:spMkLst>
            <pc:docMk/>
            <pc:sldMk cId="2195976157" sldId="268"/>
            <ac:spMk id="10" creationId="{7AA67C3D-6D28-4C64-81F8-295FC9396EB6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7:32.054" v="29"/>
          <ac:spMkLst>
            <pc:docMk/>
            <pc:sldMk cId="2195976157" sldId="268"/>
            <ac:spMk id="11" creationId="{C96C8BAF-68F3-4B78-B238-35DF5D86560D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6:49.537" v="20"/>
          <ac:spMkLst>
            <pc:docMk/>
            <pc:sldMk cId="2195976157" sldId="268"/>
            <ac:spMk id="12" creationId="{8DBEAE55-3EA1-41D7-A212-5F7D8986C1F2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6:49.537" v="20"/>
          <ac:spMkLst>
            <pc:docMk/>
            <pc:sldMk cId="2195976157" sldId="268"/>
            <ac:spMk id="14" creationId="{CFC5F0E7-644F-4101-BE72-12825CF537E7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6:49.537" v="20"/>
          <ac:spMkLst>
            <pc:docMk/>
            <pc:sldMk cId="2195976157" sldId="268"/>
            <ac:spMk id="16" creationId="{74283919-7E00-4FC2-BFC9-3F56E58808F7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6:49.537" v="20"/>
          <ac:spMkLst>
            <pc:docMk/>
            <pc:sldMk cId="2195976157" sldId="268"/>
            <ac:spMk id="18" creationId="{2217FF4A-5EDF-43B7-90EE-BDD9F1E9EAC2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6:53.819" v="22"/>
          <ac:spMkLst>
            <pc:docMk/>
            <pc:sldMk cId="2195976157" sldId="268"/>
            <ac:spMk id="20" creationId="{69D184B2-2226-4E31-BCCB-444330767440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6:53.819" v="22"/>
          <ac:spMkLst>
            <pc:docMk/>
            <pc:sldMk cId="2195976157" sldId="268"/>
            <ac:spMk id="21" creationId="{1AC4D4E3-486A-464A-8EC8-D44881097267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6:53.819" v="22"/>
          <ac:spMkLst>
            <pc:docMk/>
            <pc:sldMk cId="2195976157" sldId="268"/>
            <ac:spMk id="22" creationId="{864DE13E-58EB-4475-B79C-0D4FC651239B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18.196" v="41"/>
          <ac:spMkLst>
            <pc:docMk/>
            <pc:sldMk cId="2195976157" sldId="268"/>
            <ac:spMk id="43" creationId="{6C2997EE-0889-44C3-AC0D-18F26AC9AAAB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11.087" v="38"/>
          <ac:spMkLst>
            <pc:docMk/>
            <pc:sldMk cId="2195976157" sldId="268"/>
            <ac:spMk id="48" creationId="{25414FA1-2D4C-41DB-83DE-4F3E38C10A63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18.181" v="40"/>
          <ac:spMkLst>
            <pc:docMk/>
            <pc:sldMk cId="2195976157" sldId="268"/>
            <ac:spMk id="50" creationId="{B96FC576-AE30-4C09-A12C-0582F2A6A067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31.087" v="45"/>
          <ac:spMkLst>
            <pc:docMk/>
            <pc:sldMk cId="2195976157" sldId="268"/>
            <ac:spMk id="52" creationId="{E8DC6FCD-811B-436E-9FEE-FC957486CD7E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9"/>
          <ac:spMkLst>
            <pc:docMk/>
            <pc:sldMk cId="2195976157" sldId="268"/>
            <ac:spMk id="57" creationId="{7AA67C3D-6D28-4C64-81F8-295FC9396EB6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9"/>
          <ac:spMkLst>
            <pc:docMk/>
            <pc:sldMk cId="2195976157" sldId="268"/>
            <ac:spMk id="59" creationId="{8DBEAE55-3EA1-41D7-A212-5F7D8986C1F2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9"/>
          <ac:spMkLst>
            <pc:docMk/>
            <pc:sldMk cId="2195976157" sldId="268"/>
            <ac:spMk id="61" creationId="{CFC5F0E7-644F-4101-BE72-12825CF537E7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9"/>
          <ac:spMkLst>
            <pc:docMk/>
            <pc:sldMk cId="2195976157" sldId="268"/>
            <ac:spMk id="63" creationId="{74283919-7E00-4FC2-BFC9-3F56E58808F7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9"/>
          <ac:spMkLst>
            <pc:docMk/>
            <pc:sldMk cId="2195976157" sldId="268"/>
            <ac:spMk id="65" creationId="{2217FF4A-5EDF-43B7-90EE-BDD9F1E9EAC2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8"/>
          <ac:spMkLst>
            <pc:docMk/>
            <pc:sldMk cId="2195976157" sldId="268"/>
            <ac:spMk id="70" creationId="{7AA67C3D-6D28-4C64-81F8-295FC9396EB6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8"/>
          <ac:spMkLst>
            <pc:docMk/>
            <pc:sldMk cId="2195976157" sldId="268"/>
            <ac:spMk id="72" creationId="{8DBEAE55-3EA1-41D7-A212-5F7D8986C1F2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8"/>
          <ac:spMkLst>
            <pc:docMk/>
            <pc:sldMk cId="2195976157" sldId="268"/>
            <ac:spMk id="74" creationId="{CFC5F0E7-644F-4101-BE72-12825CF537E7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8"/>
          <ac:spMkLst>
            <pc:docMk/>
            <pc:sldMk cId="2195976157" sldId="268"/>
            <ac:spMk id="76" creationId="{74283919-7E00-4FC2-BFC9-3F56E58808F7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8:45.869" v="48"/>
          <ac:spMkLst>
            <pc:docMk/>
            <pc:sldMk cId="2195976157" sldId="268"/>
            <ac:spMk id="78" creationId="{2217FF4A-5EDF-43B7-90EE-BDD9F1E9EAC2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9:08.214" v="53"/>
          <ac:spMkLst>
            <pc:docMk/>
            <pc:sldMk cId="2195976157" sldId="268"/>
            <ac:spMk id="80" creationId="{E97C36FC-DEAA-4DCA-B0AB-7F9357FA4016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9:08.214" v="53"/>
          <ac:spMkLst>
            <pc:docMk/>
            <pc:sldMk cId="2195976157" sldId="268"/>
            <ac:spMk id="81" creationId="{278C38CD-A630-49FF-8417-6792A2B13FCA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9:20.511" v="56"/>
          <ac:spMkLst>
            <pc:docMk/>
            <pc:sldMk cId="2195976157" sldId="268"/>
            <ac:spMk id="86" creationId="{22C6C9C9-83BF-4A6C-A1BF-C1735C61B4FF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9:54.059" v="60"/>
          <ac:spMkLst>
            <pc:docMk/>
            <pc:sldMk cId="2195976157" sldId="268"/>
            <ac:spMk id="91" creationId="{73EDB3DA-AEF0-428A-A317-C42827E6C836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9:54.059" v="60"/>
          <ac:spMkLst>
            <pc:docMk/>
            <pc:sldMk cId="2195976157" sldId="268"/>
            <ac:spMk id="93" creationId="{4A06AD8B-0227-4FF6-AEB4-C66C5A5398C1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39:54.059" v="60"/>
          <ac:spMkLst>
            <pc:docMk/>
            <pc:sldMk cId="2195976157" sldId="268"/>
            <ac:spMk id="95" creationId="{5DFACEB2-7564-4FB9-B739-C2CE339BA3D2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40:04.106" v="63"/>
          <ac:spMkLst>
            <pc:docMk/>
            <pc:sldMk cId="2195976157" sldId="268"/>
            <ac:spMk id="100" creationId="{A9F529C3-C941-49FD-8C67-82F134F64BDB}"/>
          </ac:spMkLst>
        </pc:spChg>
        <pc:spChg chg="add del">
          <ac:chgData name="Ismael Vas" userId="S::ismael63874886@alunos.sc.senac.br::fa93c6ac-f065-4218-918c-18568ab99c57" providerId="AD" clId="Web-{1908A55A-AFDF-B766-D62C-EAF359B245D5}" dt="2026-10-02T15:40:04.106" v="63"/>
          <ac:spMkLst>
            <pc:docMk/>
            <pc:sldMk cId="2195976157" sldId="268"/>
            <ac:spMk id="102" creationId="{20586029-32A0-47E5-9AEC-AE3ABA6B94D0}"/>
          </ac:spMkLst>
        </pc:spChg>
        <pc:spChg chg="add">
          <ac:chgData name="Ismael Vas" userId="S::ismael63874886@alunos.sc.senac.br::fa93c6ac-f065-4218-918c-18568ab99c57" providerId="AD" clId="Web-{1908A55A-AFDF-B766-D62C-EAF359B245D5}" dt="2026-10-02T15:40:04.106" v="63"/>
          <ac:spMkLst>
            <pc:docMk/>
            <pc:sldMk cId="2195976157" sldId="268"/>
            <ac:spMk id="109" creationId="{22F15A2D-2324-487D-A02A-BF46C5C580EB}"/>
          </ac:spMkLst>
        </pc:spChg>
        <pc:spChg chg="add">
          <ac:chgData name="Ismael Vas" userId="S::ismael63874886@alunos.sc.senac.br::fa93c6ac-f065-4218-918c-18568ab99c57" providerId="AD" clId="Web-{1908A55A-AFDF-B766-D62C-EAF359B245D5}" dt="2026-10-02T15:40:04.106" v="63"/>
          <ac:spMkLst>
            <pc:docMk/>
            <pc:sldMk cId="2195976157" sldId="268"/>
            <ac:spMk id="111" creationId="{17A7F34E-D418-47E2-9F86-2C45BBC31210}"/>
          </ac:spMkLst>
        </pc:spChg>
        <pc:spChg chg="add">
          <ac:chgData name="Ismael Vas" userId="S::ismael63874886@alunos.sc.senac.br::fa93c6ac-f065-4218-918c-18568ab99c57" providerId="AD" clId="Web-{1908A55A-AFDF-B766-D62C-EAF359B245D5}" dt="2026-10-02T15:40:04.106" v="63"/>
          <ac:spMkLst>
            <pc:docMk/>
            <pc:sldMk cId="2195976157" sldId="268"/>
            <ac:spMk id="113" creationId="{2AEAFA59-923A-4F54-8B49-44C970BCC323}"/>
          </ac:spMkLst>
        </pc:spChg>
        <pc:grpChg chg="add del">
          <ac:chgData name="Ismael Vas" userId="S::ismael63874886@alunos.sc.senac.br::fa93c6ac-f065-4218-918c-18568ab99c57" providerId="AD" clId="Web-{1908A55A-AFDF-B766-D62C-EAF359B245D5}" dt="2026-10-02T15:37:32.054" v="29"/>
          <ac:grpSpMkLst>
            <pc:docMk/>
            <pc:sldMk cId="2195976157" sldId="268"/>
            <ac:grpSpMk id="13" creationId="{4F4CD6D0-5A87-4BA2-A13A-0E40511C3CFA}"/>
          </ac:grpSpMkLst>
        </pc:grpChg>
        <pc:grpChg chg="add del">
          <ac:chgData name="Ismael Vas" userId="S::ismael63874886@alunos.sc.senac.br::fa93c6ac-f065-4218-918c-18568ab99c57" providerId="AD" clId="Web-{1908A55A-AFDF-B766-D62C-EAF359B245D5}" dt="2026-10-02T15:37:32.054" v="29"/>
          <ac:grpSpMkLst>
            <pc:docMk/>
            <pc:sldMk cId="2195976157" sldId="268"/>
            <ac:grpSpMk id="19" creationId="{E9537076-EF48-4F72-9164-FD8260D550AC}"/>
          </ac:grpSpMkLst>
        </pc:grpChg>
        <pc:grpChg chg="add del">
          <ac:chgData name="Ismael Vas" userId="S::ismael63874886@alunos.sc.senac.br::fa93c6ac-f065-4218-918c-18568ab99c57" providerId="AD" clId="Web-{1908A55A-AFDF-B766-D62C-EAF359B245D5}" dt="2026-10-02T15:37:32.054" v="29"/>
          <ac:grpSpMkLst>
            <pc:docMk/>
            <pc:sldMk cId="2195976157" sldId="268"/>
            <ac:grpSpMk id="24" creationId="{6EFC3492-86BD-4D75-B5B4-C2DBFE0BD106}"/>
          </ac:grpSpMkLst>
        </pc:grpChg>
        <pc:picChg chg="add mod ord">
          <ac:chgData name="Ismael Vas" userId="S::ismael63874886@alunos.sc.senac.br::fa93c6ac-f065-4218-918c-18568ab99c57" providerId="AD" clId="Web-{1908A55A-AFDF-B766-D62C-EAF359B245D5}" dt="2026-10-02T15:40:04.106" v="63"/>
          <ac:picMkLst>
            <pc:docMk/>
            <pc:sldMk cId="2195976157" sldId="268"/>
            <ac:picMk id="4" creationId="{C7E397AD-EC52-5063-B567-A79EABAAB2F2}"/>
          </ac:picMkLst>
        </pc:picChg>
        <pc:picChg chg="add del mod ord">
          <ac:chgData name="Ismael Vas" userId="S::ismael63874886@alunos.sc.senac.br::fa93c6ac-f065-4218-918c-18568ab99c57" providerId="AD" clId="Web-{1908A55A-AFDF-B766-D62C-EAF359B245D5}" dt="2026-10-02T15:38:26.994" v="42"/>
          <ac:picMkLst>
            <pc:docMk/>
            <pc:sldMk cId="2195976157" sldId="268"/>
            <ac:picMk id="5" creationId="{DEB6F291-2748-0D3D-343E-BE3DD96D77D0}"/>
          </ac:picMkLst>
        </pc:picChg>
        <pc:picChg chg="add del mod ord">
          <ac:chgData name="Ismael Vas" userId="S::ismael63874886@alunos.sc.senac.br::fa93c6ac-f065-4218-918c-18568ab99c57" providerId="AD" clId="Web-{1908A55A-AFDF-B766-D62C-EAF359B245D5}" dt="2026-10-02T15:38:27.665" v="44"/>
          <ac:picMkLst>
            <pc:docMk/>
            <pc:sldMk cId="2195976157" sldId="268"/>
            <ac:picMk id="6" creationId="{12E393AA-A271-E7F6-2965-833E6B8FEEE2}"/>
          </ac:picMkLst>
        </pc:picChg>
        <pc:picChg chg="add mod ord modCrop">
          <ac:chgData name="Ismael Vas" userId="S::ismael63874886@alunos.sc.senac.br::fa93c6ac-f065-4218-918c-18568ab99c57" providerId="AD" clId="Web-{1908A55A-AFDF-B766-D62C-EAF359B245D5}" dt="2026-10-02T15:40:04.106" v="63"/>
          <ac:picMkLst>
            <pc:docMk/>
            <pc:sldMk cId="2195976157" sldId="268"/>
            <ac:picMk id="29" creationId="{A366BF0F-F36E-C739-E51F-43199171E514}"/>
          </ac:picMkLst>
        </pc:picChg>
        <pc:cxnChg chg="add del">
          <ac:chgData name="Ismael Vas" userId="S::ismael63874886@alunos.sc.senac.br::fa93c6ac-f065-4218-918c-18568ab99c57" providerId="AD" clId="Web-{1908A55A-AFDF-B766-D62C-EAF359B245D5}" dt="2026-10-02T15:37:21.351" v="27"/>
          <ac:cxnSpMkLst>
            <pc:docMk/>
            <pc:sldMk cId="2195976157" sldId="268"/>
            <ac:cxnSpMk id="9" creationId="{8C730EAB-A532-4295-A302-FB4B90DB9F5E}"/>
          </ac:cxnSpMkLst>
        </pc:cxnChg>
        <pc:cxnChg chg="add del">
          <ac:chgData name="Ismael Vas" userId="S::ismael63874886@alunos.sc.senac.br::fa93c6ac-f065-4218-918c-18568ab99c57" providerId="AD" clId="Web-{1908A55A-AFDF-B766-D62C-EAF359B245D5}" dt="2026-10-02T15:36:53.819" v="22"/>
          <ac:cxnSpMkLst>
            <pc:docMk/>
            <pc:sldMk cId="2195976157" sldId="268"/>
            <ac:cxnSpMk id="23" creationId="{02E9B2EE-76CA-47F3-9977-3F2FCB7FD252}"/>
          </ac:cxnSpMkLst>
        </pc:cxnChg>
        <pc:cxnChg chg="add del">
          <ac:chgData name="Ismael Vas" userId="S::ismael63874886@alunos.sc.senac.br::fa93c6ac-f065-4218-918c-18568ab99c57" providerId="AD" clId="Web-{1908A55A-AFDF-B766-D62C-EAF359B245D5}" dt="2026-10-02T15:37:55.039" v="35"/>
          <ac:cxnSpMkLst>
            <pc:docMk/>
            <pc:sldMk cId="2195976157" sldId="268"/>
            <ac:cxnSpMk id="34" creationId="{91B6081D-D3E8-4209-B85B-EB1C655A6272}"/>
          </ac:cxnSpMkLst>
        </pc:cxnChg>
        <pc:cxnChg chg="del">
          <ac:chgData name="Ismael Vas" userId="S::ismael63874886@alunos.sc.senac.br::fa93c6ac-f065-4218-918c-18568ab99c57" providerId="AD" clId="Web-{1908A55A-AFDF-B766-D62C-EAF359B245D5}" dt="2026-10-02T15:37:55.039" v="35"/>
          <ac:cxnSpMkLst>
            <pc:docMk/>
            <pc:sldMk cId="2195976157" sldId="268"/>
            <ac:cxnSpMk id="36" creationId="{28CA55E4-1295-45C8-BA05-5A9E705B749A}"/>
          </ac:cxnSpMkLst>
        </pc:cxnChg>
        <pc:cxnChg chg="add del">
          <ac:chgData name="Ismael Vas" userId="S::ismael63874886@alunos.sc.senac.br::fa93c6ac-f065-4218-918c-18568ab99c57" providerId="AD" clId="Web-{1908A55A-AFDF-B766-D62C-EAF359B245D5}" dt="2026-10-02T15:37:55.039" v="35"/>
          <ac:cxnSpMkLst>
            <pc:docMk/>
            <pc:sldMk cId="2195976157" sldId="268"/>
            <ac:cxnSpMk id="38" creationId="{08C5794E-A9A1-4A23-AF68-C79A7822334C}"/>
          </ac:cxnSpMkLst>
        </pc:cxnChg>
        <pc:cxnChg chg="add del">
          <ac:chgData name="Ismael Vas" userId="S::ismael63874886@alunos.sc.senac.br::fa93c6ac-f065-4218-918c-18568ab99c57" providerId="AD" clId="Web-{1908A55A-AFDF-B766-D62C-EAF359B245D5}" dt="2026-10-02T15:40:04.106" v="63"/>
          <ac:cxnSpMkLst>
            <pc:docMk/>
            <pc:sldMk cId="2195976157" sldId="268"/>
            <ac:cxnSpMk id="104" creationId="{8C730EAB-A532-4295-A302-FB4B90DB9F5E}"/>
          </ac:cxnSpMkLst>
        </pc:cxnChg>
      </pc:sldChg>
      <pc:sldChg chg="addSp delSp modSp add replId">
        <pc:chgData name="Ismael Vas" userId="S::ismael63874886@alunos.sc.senac.br::fa93c6ac-f065-4218-918c-18568ab99c57" providerId="AD" clId="Web-{1908A55A-AFDF-B766-D62C-EAF359B245D5}" dt="2026-10-02T17:05:24.176" v="70"/>
        <pc:sldMkLst>
          <pc:docMk/>
          <pc:sldMk cId="1319492516" sldId="269"/>
        </pc:sldMkLst>
        <pc:picChg chg="add del mod">
          <ac:chgData name="Ismael Vas" userId="S::ismael63874886@alunos.sc.senac.br::fa93c6ac-f065-4218-918c-18568ab99c57" providerId="AD" clId="Web-{1908A55A-AFDF-B766-D62C-EAF359B245D5}" dt="2026-10-02T17:02:53.140" v="68"/>
          <ac:picMkLst>
            <pc:docMk/>
            <pc:sldMk cId="1319492516" sldId="269"/>
            <ac:picMk id="2" creationId="{93ECC427-E5F3-509D-B312-7A173B73B73A}"/>
          </ac:picMkLst>
        </pc:picChg>
        <pc:picChg chg="add mod">
          <ac:chgData name="Ismael Vas" userId="S::ismael63874886@alunos.sc.senac.br::fa93c6ac-f065-4218-918c-18568ab99c57" providerId="AD" clId="Web-{1908A55A-AFDF-B766-D62C-EAF359B245D5}" dt="2026-10-02T17:05:24.176" v="70"/>
          <ac:picMkLst>
            <pc:docMk/>
            <pc:sldMk cId="1319492516" sldId="269"/>
            <ac:picMk id="3" creationId="{B778E3F7-C155-A02A-8CB9-D43AFBBAA805}"/>
          </ac:picMkLst>
        </pc:picChg>
      </pc:sldChg>
      <pc:sldChg chg="addSp modSp add replId">
        <pc:chgData name="Ismael Vas" userId="S::ismael63874886@alunos.sc.senac.br::fa93c6ac-f065-4218-918c-18568ab99c57" providerId="AD" clId="Web-{1908A55A-AFDF-B766-D62C-EAF359B245D5}" dt="2026-10-02T17:05:35.005" v="71"/>
        <pc:sldMkLst>
          <pc:docMk/>
          <pc:sldMk cId="16507098" sldId="270"/>
        </pc:sldMkLst>
        <pc:picChg chg="add mod">
          <ac:chgData name="Ismael Vas" userId="S::ismael63874886@alunos.sc.senac.br::fa93c6ac-f065-4218-918c-18568ab99c57" providerId="AD" clId="Web-{1908A55A-AFDF-B766-D62C-EAF359B245D5}" dt="2026-10-02T17:05:35.005" v="71"/>
          <ac:picMkLst>
            <pc:docMk/>
            <pc:sldMk cId="16507098" sldId="270"/>
            <ac:picMk id="2" creationId="{EC2D040F-E14F-1DED-B03C-4EAED0782D0A}"/>
          </ac:picMkLst>
        </pc:picChg>
      </pc:sldChg>
      <pc:sldChg chg="addSp modSp add replId">
        <pc:chgData name="Ismael Vas" userId="S::ismael63874886@alunos.sc.senac.br::fa93c6ac-f065-4218-918c-18568ab99c57" providerId="AD" clId="Web-{1908A55A-AFDF-B766-D62C-EAF359B245D5}" dt="2026-10-02T17:05:46.662" v="72"/>
        <pc:sldMkLst>
          <pc:docMk/>
          <pc:sldMk cId="3176895562" sldId="271"/>
        </pc:sldMkLst>
        <pc:picChg chg="add mod">
          <ac:chgData name="Ismael Vas" userId="S::ismael63874886@alunos.sc.senac.br::fa93c6ac-f065-4218-918c-18568ab99c57" providerId="AD" clId="Web-{1908A55A-AFDF-B766-D62C-EAF359B245D5}" dt="2026-10-02T17:05:46.662" v="72"/>
          <ac:picMkLst>
            <pc:docMk/>
            <pc:sldMk cId="3176895562" sldId="271"/>
            <ac:picMk id="2" creationId="{08ADBFC7-4397-C3C2-AF1E-FAA2F8E5A7B5}"/>
          </ac:picMkLst>
        </pc:picChg>
      </pc:sldChg>
      <pc:sldChg chg="addSp modSp add replId">
        <pc:chgData name="Ismael Vas" userId="S::ismael63874886@alunos.sc.senac.br::fa93c6ac-f065-4218-918c-18568ab99c57" providerId="AD" clId="Web-{1908A55A-AFDF-B766-D62C-EAF359B245D5}" dt="2026-10-02T17:05:55.537" v="73"/>
        <pc:sldMkLst>
          <pc:docMk/>
          <pc:sldMk cId="1475987979" sldId="272"/>
        </pc:sldMkLst>
        <pc:picChg chg="add mod">
          <ac:chgData name="Ismael Vas" userId="S::ismael63874886@alunos.sc.senac.br::fa93c6ac-f065-4218-918c-18568ab99c57" providerId="AD" clId="Web-{1908A55A-AFDF-B766-D62C-EAF359B245D5}" dt="2026-10-02T17:05:55.537" v="73"/>
          <ac:picMkLst>
            <pc:docMk/>
            <pc:sldMk cId="1475987979" sldId="272"/>
            <ac:picMk id="2" creationId="{2CF343E9-EA56-E9D8-2C91-F150A627506D}"/>
          </ac:picMkLst>
        </pc:picChg>
      </pc:sldChg>
      <pc:sldChg chg="addSp modSp add replId">
        <pc:chgData name="Ismael Vas" userId="S::ismael63874886@alunos.sc.senac.br::fa93c6ac-f065-4218-918c-18568ab99c57" providerId="AD" clId="Web-{1908A55A-AFDF-B766-D62C-EAF359B245D5}" dt="2026-10-02T17:06:16.038" v="74"/>
        <pc:sldMkLst>
          <pc:docMk/>
          <pc:sldMk cId="3612847227" sldId="273"/>
        </pc:sldMkLst>
        <pc:picChg chg="add mod">
          <ac:chgData name="Ismael Vas" userId="S::ismael63874886@alunos.sc.senac.br::fa93c6ac-f065-4218-918c-18568ab99c57" providerId="AD" clId="Web-{1908A55A-AFDF-B766-D62C-EAF359B245D5}" dt="2026-10-02T17:06:16.038" v="74"/>
          <ac:picMkLst>
            <pc:docMk/>
            <pc:sldMk cId="3612847227" sldId="273"/>
            <ac:picMk id="2" creationId="{FC431D05-16FF-4AA8-B113-62398B517822}"/>
          </ac:picMkLst>
        </pc:picChg>
      </pc:sldChg>
      <pc:sldChg chg="addSp modSp add replId">
        <pc:chgData name="Ismael Vas" userId="S::ismael63874886@alunos.sc.senac.br::fa93c6ac-f065-4218-918c-18568ab99c57" providerId="AD" clId="Web-{1908A55A-AFDF-B766-D62C-EAF359B245D5}" dt="2026-10-02T17:06:18.725" v="75"/>
        <pc:sldMkLst>
          <pc:docMk/>
          <pc:sldMk cId="1763261727" sldId="274"/>
        </pc:sldMkLst>
        <pc:picChg chg="add mod">
          <ac:chgData name="Ismael Vas" userId="S::ismael63874886@alunos.sc.senac.br::fa93c6ac-f065-4218-918c-18568ab99c57" providerId="AD" clId="Web-{1908A55A-AFDF-B766-D62C-EAF359B245D5}" dt="2026-10-02T17:06:18.725" v="75"/>
          <ac:picMkLst>
            <pc:docMk/>
            <pc:sldMk cId="1763261727" sldId="274"/>
            <ac:picMk id="2" creationId="{FD0367B5-7264-B7A9-F80B-7A3AEE47E8BB}"/>
          </ac:picMkLst>
        </pc:picChg>
      </pc:sldChg>
      <pc:sldChg chg="addSp modSp add replId">
        <pc:chgData name="Ismael Vas" userId="S::ismael63874886@alunos.sc.senac.br::fa93c6ac-f065-4218-918c-18568ab99c57" providerId="AD" clId="Web-{1908A55A-AFDF-B766-D62C-EAF359B245D5}" dt="2026-10-02T17:06:20.741" v="76"/>
        <pc:sldMkLst>
          <pc:docMk/>
          <pc:sldMk cId="2465096023" sldId="275"/>
        </pc:sldMkLst>
        <pc:picChg chg="add mod">
          <ac:chgData name="Ismael Vas" userId="S::ismael63874886@alunos.sc.senac.br::fa93c6ac-f065-4218-918c-18568ab99c57" providerId="AD" clId="Web-{1908A55A-AFDF-B766-D62C-EAF359B245D5}" dt="2026-10-02T17:06:20.741" v="76"/>
          <ac:picMkLst>
            <pc:docMk/>
            <pc:sldMk cId="2465096023" sldId="275"/>
            <ac:picMk id="2" creationId="{34A7F76A-345B-FFB0-4A90-93352F31641A}"/>
          </ac:picMkLst>
        </pc:picChg>
      </pc:sldChg>
      <pc:sldChg chg="add del replId">
        <pc:chgData name="Ismael Vas" userId="S::ismael63874886@alunos.sc.senac.br::fa93c6ac-f065-4218-918c-18568ab99c57" providerId="AD" clId="Web-{1908A55A-AFDF-B766-D62C-EAF359B245D5}" dt="2026-10-02T17:06:22.522" v="77"/>
        <pc:sldMkLst>
          <pc:docMk/>
          <pc:sldMk cId="1937144877" sldId="276"/>
        </pc:sldMkLst>
      </pc:sldChg>
      <pc:sldChg chg="add del replId">
        <pc:chgData name="Ismael Vas" userId="S::ismael63874886@alunos.sc.senac.br::fa93c6ac-f065-4218-918c-18568ab99c57" providerId="AD" clId="Web-{1908A55A-AFDF-B766-D62C-EAF359B245D5}" dt="2026-10-02T17:06:23.147" v="78"/>
        <pc:sldMkLst>
          <pc:docMk/>
          <pc:sldMk cId="3639904883" sldId="277"/>
        </pc:sldMkLst>
      </pc:sldChg>
      <pc:sldChg chg="add del replId">
        <pc:chgData name="Ismael Vas" userId="S::ismael63874886@alunos.sc.senac.br::fa93c6ac-f065-4218-918c-18568ab99c57" providerId="AD" clId="Web-{1908A55A-AFDF-B766-D62C-EAF359B245D5}" dt="2026-10-02T17:06:23.757" v="79"/>
        <pc:sldMkLst>
          <pc:docMk/>
          <pc:sldMk cId="3363780063" sldId="278"/>
        </pc:sldMkLst>
      </pc:sldChg>
      <pc:sldChg chg="add del replId">
        <pc:chgData name="Ismael Vas" userId="S::ismael63874886@alunos.sc.senac.br::fa93c6ac-f065-4218-918c-18568ab99c57" providerId="AD" clId="Web-{1908A55A-AFDF-B766-D62C-EAF359B245D5}" dt="2026-10-02T17:06:24.444" v="80"/>
        <pc:sldMkLst>
          <pc:docMk/>
          <pc:sldMk cId="2188777100" sldId="279"/>
        </pc:sldMkLst>
      </pc:sldChg>
      <pc:sldChg chg="add del replId">
        <pc:chgData name="Ismael Vas" userId="S::ismael63874886@alunos.sc.senac.br::fa93c6ac-f065-4218-918c-18568ab99c57" providerId="AD" clId="Web-{1908A55A-AFDF-B766-D62C-EAF359B245D5}" dt="2026-10-02T17:06:24.960" v="81"/>
        <pc:sldMkLst>
          <pc:docMk/>
          <pc:sldMk cId="2631800697" sldId="280"/>
        </pc:sldMkLst>
      </pc:sldChg>
    </pc:docChg>
  </pc:docChgLst>
  <pc:docChgLst>
    <pc:chgData name="Ismael Vas" userId="S::ismael63874886@alunos.sc.senac.br::fa93c6ac-f065-4218-918c-18568ab99c57" providerId="AD" clId="Web-{7D00AD72-3B66-E10E-C520-BF67D02F51C6}"/>
    <pc:docChg chg="addSld delSld modSld sldOrd">
      <pc:chgData name="Ismael Vas" userId="S::ismael63874886@alunos.sc.senac.br::fa93c6ac-f065-4218-918c-18568ab99c57" providerId="AD" clId="Web-{7D00AD72-3B66-E10E-C520-BF67D02F51C6}" dt="2026-09-30T23:39:45.064" v="40"/>
      <pc:docMkLst>
        <pc:docMk/>
      </pc:docMkLst>
      <pc:sldChg chg="addSp delSp modSp">
        <pc:chgData name="Ismael Vas" userId="S::ismael63874886@alunos.sc.senac.br::fa93c6ac-f065-4218-918c-18568ab99c57" providerId="AD" clId="Web-{7D00AD72-3B66-E10E-C520-BF67D02F51C6}" dt="2026-09-30T23:25:27.359" v="10"/>
        <pc:sldMkLst>
          <pc:docMk/>
          <pc:sldMk cId="2210866551" sldId="256"/>
        </pc:sldMkLst>
        <pc:picChg chg="add mod">
          <ac:chgData name="Ismael Vas" userId="S::ismael63874886@alunos.sc.senac.br::fa93c6ac-f065-4218-918c-18568ab99c57" providerId="AD" clId="Web-{7D00AD72-3B66-E10E-C520-BF67D02F51C6}" dt="2026-09-30T23:25:27.359" v="10"/>
          <ac:picMkLst>
            <pc:docMk/>
            <pc:sldMk cId="2210866551" sldId="256"/>
            <ac:picMk id="4" creationId="{1C51AAA8-917A-6519-EB7B-22DF57950A13}"/>
          </ac:picMkLst>
        </pc:picChg>
      </pc:sldChg>
      <pc:sldChg chg="addSp delSp modSp add mod replId setBg">
        <pc:chgData name="Ismael Vas" userId="S::ismael63874886@alunos.sc.senac.br::fa93c6ac-f065-4218-918c-18568ab99c57" providerId="AD" clId="Web-{7D00AD72-3B66-E10E-C520-BF67D02F51C6}" dt="2026-09-30T23:26:00.751" v="16"/>
        <pc:sldMkLst>
          <pc:docMk/>
          <pc:sldMk cId="1487186586" sldId="257"/>
        </pc:sldMkLst>
        <pc:picChg chg="add mod">
          <ac:chgData name="Ismael Vas" userId="S::ismael63874886@alunos.sc.senac.br::fa93c6ac-f065-4218-918c-18568ab99c57" providerId="AD" clId="Web-{7D00AD72-3B66-E10E-C520-BF67D02F51C6}" dt="2026-09-30T23:26:00.751" v="16"/>
          <ac:picMkLst>
            <pc:docMk/>
            <pc:sldMk cId="1487186586" sldId="257"/>
            <ac:picMk id="3" creationId="{BFCFFE33-0BD6-4D3E-6294-9E7E119A75CA}"/>
          </ac:picMkLst>
        </pc:picChg>
      </pc:sldChg>
      <pc:sldChg chg="addSp modSp add replId">
        <pc:chgData name="Ismael Vas" userId="S::ismael63874886@alunos.sc.senac.br::fa93c6ac-f065-4218-918c-18568ab99c57" providerId="AD" clId="Web-{7D00AD72-3B66-E10E-C520-BF67D02F51C6}" dt="2026-09-30T23:26:11.485" v="17"/>
        <pc:sldMkLst>
          <pc:docMk/>
          <pc:sldMk cId="2534114553" sldId="258"/>
        </pc:sldMkLst>
        <pc:picChg chg="add mod">
          <ac:chgData name="Ismael Vas" userId="S::ismael63874886@alunos.sc.senac.br::fa93c6ac-f065-4218-918c-18568ab99c57" providerId="AD" clId="Web-{7D00AD72-3B66-E10E-C520-BF67D02F51C6}" dt="2026-09-30T23:26:11.485" v="17"/>
          <ac:picMkLst>
            <pc:docMk/>
            <pc:sldMk cId="2534114553" sldId="258"/>
            <ac:picMk id="2" creationId="{88AC0397-53D8-E867-2591-1F0CB892C43E}"/>
          </ac:picMkLst>
        </pc:picChg>
      </pc:sldChg>
      <pc:sldChg chg="addSp modSp add replId">
        <pc:chgData name="Ismael Vas" userId="S::ismael63874886@alunos.sc.senac.br::fa93c6ac-f065-4218-918c-18568ab99c57" providerId="AD" clId="Web-{7D00AD72-3B66-E10E-C520-BF67D02F51C6}" dt="2026-09-30T23:26:15.923" v="18"/>
        <pc:sldMkLst>
          <pc:docMk/>
          <pc:sldMk cId="3911372613" sldId="259"/>
        </pc:sldMkLst>
        <pc:picChg chg="add mod">
          <ac:chgData name="Ismael Vas" userId="S::ismael63874886@alunos.sc.senac.br::fa93c6ac-f065-4218-918c-18568ab99c57" providerId="AD" clId="Web-{7D00AD72-3B66-E10E-C520-BF67D02F51C6}" dt="2026-09-30T23:26:15.923" v="18"/>
          <ac:picMkLst>
            <pc:docMk/>
            <pc:sldMk cId="3911372613" sldId="259"/>
            <ac:picMk id="2" creationId="{C5895122-3E7F-446B-E700-FCCC27F6AD14}"/>
          </ac:picMkLst>
        </pc:picChg>
      </pc:sldChg>
      <pc:sldChg chg="addSp modSp add replId">
        <pc:chgData name="Ismael Vas" userId="S::ismael63874886@alunos.sc.senac.br::fa93c6ac-f065-4218-918c-18568ab99c57" providerId="AD" clId="Web-{7D00AD72-3B66-E10E-C520-BF67D02F51C6}" dt="2026-09-30T23:26:30.799" v="19"/>
        <pc:sldMkLst>
          <pc:docMk/>
          <pc:sldMk cId="1098046820" sldId="260"/>
        </pc:sldMkLst>
        <pc:picChg chg="add mod">
          <ac:chgData name="Ismael Vas" userId="S::ismael63874886@alunos.sc.senac.br::fa93c6ac-f065-4218-918c-18568ab99c57" providerId="AD" clId="Web-{7D00AD72-3B66-E10E-C520-BF67D02F51C6}" dt="2026-09-30T23:26:30.799" v="19"/>
          <ac:picMkLst>
            <pc:docMk/>
            <pc:sldMk cId="1098046820" sldId="260"/>
            <ac:picMk id="2" creationId="{8B309CFA-580E-60F1-1603-887ABF4104C6}"/>
          </ac:picMkLst>
        </pc:picChg>
      </pc:sldChg>
      <pc:sldChg chg="addSp modSp add replId">
        <pc:chgData name="Ismael Vas" userId="S::ismael63874886@alunos.sc.senac.br::fa93c6ac-f065-4218-918c-18568ab99c57" providerId="AD" clId="Web-{7D00AD72-3B66-E10E-C520-BF67D02F51C6}" dt="2026-09-30T23:26:35.330" v="20"/>
        <pc:sldMkLst>
          <pc:docMk/>
          <pc:sldMk cId="3799485244" sldId="261"/>
        </pc:sldMkLst>
        <pc:picChg chg="add mod">
          <ac:chgData name="Ismael Vas" userId="S::ismael63874886@alunos.sc.senac.br::fa93c6ac-f065-4218-918c-18568ab99c57" providerId="AD" clId="Web-{7D00AD72-3B66-E10E-C520-BF67D02F51C6}" dt="2026-09-30T23:26:35.330" v="20"/>
          <ac:picMkLst>
            <pc:docMk/>
            <pc:sldMk cId="3799485244" sldId="261"/>
            <ac:picMk id="2" creationId="{0A4584AD-4C6D-42F0-5F21-5735F53FE28B}"/>
          </ac:picMkLst>
        </pc:picChg>
      </pc:sldChg>
      <pc:sldChg chg="addSp delSp modSp add replId">
        <pc:chgData name="Ismael Vas" userId="S::ismael63874886@alunos.sc.senac.br::fa93c6ac-f065-4218-918c-18568ab99c57" providerId="AD" clId="Web-{7D00AD72-3B66-E10E-C520-BF67D02F51C6}" dt="2026-09-30T23:26:49.659" v="23"/>
        <pc:sldMkLst>
          <pc:docMk/>
          <pc:sldMk cId="3341988891" sldId="262"/>
        </pc:sldMkLst>
        <pc:picChg chg="add mod">
          <ac:chgData name="Ismael Vas" userId="S::ismael63874886@alunos.sc.senac.br::fa93c6ac-f065-4218-918c-18568ab99c57" providerId="AD" clId="Web-{7D00AD72-3B66-E10E-C520-BF67D02F51C6}" dt="2026-09-30T23:26:49.659" v="23"/>
          <ac:picMkLst>
            <pc:docMk/>
            <pc:sldMk cId="3341988891" sldId="262"/>
            <ac:picMk id="3" creationId="{D13C1EA0-67B5-B73F-4A67-E1CAA2D4AB4A}"/>
          </ac:picMkLst>
        </pc:picChg>
      </pc:sldChg>
      <pc:sldChg chg="addSp modSp add replId">
        <pc:chgData name="Ismael Vas" userId="S::ismael63874886@alunos.sc.senac.br::fa93c6ac-f065-4218-918c-18568ab99c57" providerId="AD" clId="Web-{7D00AD72-3B66-E10E-C520-BF67D02F51C6}" dt="2026-09-30T23:26:52.409" v="24"/>
        <pc:sldMkLst>
          <pc:docMk/>
          <pc:sldMk cId="3086573701" sldId="263"/>
        </pc:sldMkLst>
        <pc:picChg chg="add mod">
          <ac:chgData name="Ismael Vas" userId="S::ismael63874886@alunos.sc.senac.br::fa93c6ac-f065-4218-918c-18568ab99c57" providerId="AD" clId="Web-{7D00AD72-3B66-E10E-C520-BF67D02F51C6}" dt="2026-09-30T23:26:52.409" v="24"/>
          <ac:picMkLst>
            <pc:docMk/>
            <pc:sldMk cId="3086573701" sldId="263"/>
            <ac:picMk id="2" creationId="{04607051-8177-AD20-8A0C-0F1022681880}"/>
          </ac:picMkLst>
        </pc:picChg>
      </pc:sldChg>
      <pc:sldChg chg="addSp delSp modSp add replId">
        <pc:chgData name="Ismael Vas" userId="S::ismael63874886@alunos.sc.senac.br::fa93c6ac-f065-4218-918c-18568ab99c57" providerId="AD" clId="Web-{7D00AD72-3B66-E10E-C520-BF67D02F51C6}" dt="2026-09-30T23:27:08.784" v="33"/>
        <pc:sldMkLst>
          <pc:docMk/>
          <pc:sldMk cId="1744249981" sldId="264"/>
        </pc:sldMkLst>
        <pc:picChg chg="add mod">
          <ac:chgData name="Ismael Vas" userId="S::ismael63874886@alunos.sc.senac.br::fa93c6ac-f065-4218-918c-18568ab99c57" providerId="AD" clId="Web-{7D00AD72-3B66-E10E-C520-BF67D02F51C6}" dt="2026-09-30T23:27:08.784" v="33"/>
          <ac:picMkLst>
            <pc:docMk/>
            <pc:sldMk cId="1744249981" sldId="264"/>
            <ac:picMk id="3" creationId="{78E9C29E-2EB1-DCFE-1FC6-DD3835F0D6B1}"/>
          </ac:picMkLst>
        </pc:picChg>
      </pc:sldChg>
      <pc:sldChg chg="addSp modSp add ord replId">
        <pc:chgData name="Ismael Vas" userId="S::ismael63874886@alunos.sc.senac.br::fa93c6ac-f065-4218-918c-18568ab99c57" providerId="AD" clId="Web-{7D00AD72-3B66-E10E-C520-BF67D02F51C6}" dt="2026-09-30T23:39:45.064" v="40"/>
        <pc:sldMkLst>
          <pc:docMk/>
          <pc:sldMk cId="1209534963" sldId="265"/>
        </pc:sldMkLst>
        <pc:picChg chg="add mod">
          <ac:chgData name="Ismael Vas" userId="S::ismael63874886@alunos.sc.senac.br::fa93c6ac-f065-4218-918c-18568ab99c57" providerId="AD" clId="Web-{7D00AD72-3B66-E10E-C520-BF67D02F51C6}" dt="2026-09-30T23:27:10.941" v="34"/>
          <ac:picMkLst>
            <pc:docMk/>
            <pc:sldMk cId="1209534963" sldId="265"/>
            <ac:picMk id="2" creationId="{E6FD2503-C80B-03AB-C916-B02FCCE449C7}"/>
          </ac:picMkLst>
        </pc:picChg>
      </pc:sldChg>
      <pc:sldChg chg="addSp modSp add replId">
        <pc:chgData name="Ismael Vas" userId="S::ismael63874886@alunos.sc.senac.br::fa93c6ac-f065-4218-918c-18568ab99c57" providerId="AD" clId="Web-{7D00AD72-3B66-E10E-C520-BF67D02F51C6}" dt="2026-09-30T23:27:19.426" v="35"/>
        <pc:sldMkLst>
          <pc:docMk/>
          <pc:sldMk cId="3357493179" sldId="266"/>
        </pc:sldMkLst>
      </pc:sldChg>
      <pc:sldChg chg="addSp modSp add replId">
        <pc:chgData name="Ismael Vas" userId="S::ismael63874886@alunos.sc.senac.br::fa93c6ac-f065-4218-918c-18568ab99c57" providerId="AD" clId="Web-{7D00AD72-3B66-E10E-C520-BF67D02F51C6}" dt="2026-09-30T23:27:21.894" v="36"/>
        <pc:sldMkLst>
          <pc:docMk/>
          <pc:sldMk cId="178126543" sldId="267"/>
        </pc:sldMkLst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768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005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1375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4613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4421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8533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281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7836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5566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65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639750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de-DE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de-DE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51C7C-CEA3-4CAA-BE4B-344879E7C377}" type="datetimeFigureOut">
              <a:rPr lang="de-DE" smtClean="0"/>
              <a:t>02.10.2026</a:t>
            </a:fld>
            <a:endParaRPr lang="de-DE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4FE2FE-B55E-4328-8F5C-2CEB8781A47B}" type="slidenum">
              <a:rPr lang="de-DE" smtClean="0"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746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2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Vista de cidade com prédios e árvores&#10;&#10;O conteúdo gerado por IA pode estar incorreto.">
            <a:extLst>
              <a:ext uri="{FF2B5EF4-FFF2-40B4-BE49-F238E27FC236}">
                <a16:creationId xmlns:a16="http://schemas.microsoft.com/office/drawing/2014/main" id="{1C51AAA8-917A-6519-EB7B-22DF57950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866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D55F-06EB-1E66-57AF-7C1B4A5BD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_team_corrected_fin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8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4A13C-BCEA-97BA-E878-12E2AF9CC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8AC0397-53D8-E867-2591-1F0CB892C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114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A5D5E-3AC4-E605-5C90-3CFCDE552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5895122-3E7F-446B-E700-FCCC27F6AD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372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701EA-0057-A8AB-82D6-563593271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B309CFA-580E-60F1-1603-887ABF410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46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1E7E4-DE44-1F21-228E-1F949E676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0A4584AD-4C6D-42F0-5F21-5735F53FE2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485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A9CB2-94E5-1C06-E11D-BD8BBBF12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&#10;&#10;O conteúdo gerado por IA pode estar incorreto.">
            <a:extLst>
              <a:ext uri="{FF2B5EF4-FFF2-40B4-BE49-F238E27FC236}">
                <a16:creationId xmlns:a16="http://schemas.microsoft.com/office/drawing/2014/main" id="{D13C1EA0-67B5-B73F-4A67-E1CAA2D4A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88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18F12-8280-7A5B-DF59-B51D79997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4607051-8177-AD20-8A0C-0F10226818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73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49640-0016-2D36-F20B-ED6B3788C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Site">
            <a:extLst>
              <a:ext uri="{FF2B5EF4-FFF2-40B4-BE49-F238E27FC236}">
                <a16:creationId xmlns:a16="http://schemas.microsoft.com/office/drawing/2014/main" id="{B778E3F7-C155-A02A-8CB9-D43AFBBAA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92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BA7C5-536B-58D3-50A3-4213009D8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EC2D040F-E14F-1DED-B03C-4EAED0782D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7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4B232-C700-1F9A-F30B-C50E52A4C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08ADBFC7-4397-C3C2-AF1E-FAA2F8E5A7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895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722B5-6A47-DAAB-B765-AD133916A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&#10;&#10;O conteúdo gerado por IA pode estar incorreto.">
            <a:extLst>
              <a:ext uri="{FF2B5EF4-FFF2-40B4-BE49-F238E27FC236}">
                <a16:creationId xmlns:a16="http://schemas.microsoft.com/office/drawing/2014/main" id="{2CF343E9-EA56-E9D8-2C91-F150A6275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987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AEF90-86A3-0056-03E5-256DA2F9B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, chat ou mensagem de texto&#10;&#10;O conteúdo gerado por IA pode estar incorreto.">
            <a:extLst>
              <a:ext uri="{FF2B5EF4-FFF2-40B4-BE49-F238E27FC236}">
                <a16:creationId xmlns:a16="http://schemas.microsoft.com/office/drawing/2014/main" id="{FC431D05-16FF-4AA8-B113-62398B5178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47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0646-B0C4-5B13-CAAF-4A1ED6EBF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Aplicativo, Site&#10;&#10;O conteúdo gerado por IA pode estar incorreto.">
            <a:extLst>
              <a:ext uri="{FF2B5EF4-FFF2-40B4-BE49-F238E27FC236}">
                <a16:creationId xmlns:a16="http://schemas.microsoft.com/office/drawing/2014/main" id="{FD0367B5-7264-B7A9-F80B-7A3AEE47E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261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6FE06-725B-4175-6FEE-94453EE13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ide_clean_ui_presentation_slide_hero_image_show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096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B8A78-D0E5-DB5C-6D8C-BCE85DA66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Site&#10;&#10;O conteúdo gerado por IA pode estar incorreto.">
            <a:extLst>
              <a:ext uri="{FF2B5EF4-FFF2-40B4-BE49-F238E27FC236}">
                <a16:creationId xmlns:a16="http://schemas.microsoft.com/office/drawing/2014/main" id="{78E9C29E-2EB1-DCFE-1FC6-DD3835F0D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49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45289-F812-290E-B80F-7DBE6392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CD6FFDD8-B249-CD55-9CC6-ECA8B367A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931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55625-1554-CC0C-C61B-99282A77A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85108AC-7BCB-734F-30C0-7124EC72D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6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B0C3C-F3A9-1687-7DA7-3886CF0F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6FD2503-C80B-03AB-C916-B02FCCE44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5349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72</cp:revision>
  <dcterms:created xsi:type="dcterms:W3CDTF">2026-09-30T23:08:58Z</dcterms:created>
  <dcterms:modified xsi:type="dcterms:W3CDTF">2026-10-02T17:06:29Z</dcterms:modified>
</cp:coreProperties>
</file>