
<file path=[Content_Types].xml><?xml version="1.0" encoding="utf-8"?>
<Types xmlns="http://schemas.openxmlformats.org/package/2006/content-types">
  <Default ContentType="application/x-fontdata" Extension="fntdata"/>
  <Default ContentType="image/jpeg" Extension="jpeg"/>
  <Default ContentType="video/mp4" Extension="mp4"/>
  <Default ContentType="image/png" Extension="png"/>
  <Default ContentType="application/vnd.openxmlformats-package.relationships+xml" Extension="rels"/>
  <Default ContentType="image/svg+xml" Extension="svg"/>
  <Default ContentType="application/xml" Extension="xml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4.xml"/>
  <Override ContentType="application/vnd.openxmlformats-officedocument.presentationml.slide+xml" PartName="/ppt/slides/slide5.xml"/>
  <Override ContentType="application/vnd.openxmlformats-officedocument.presentationml.slide+xml" PartName="/ppt/slides/slide6.xml"/>
  <Override ContentType="application/vnd.openxmlformats-officedocument.presentationml.slide+xml" PartName="/ppt/slides/slide7.xml"/>
  <Override ContentType="application/vnd.openxmlformats-officedocument.presentationml.tableStyles+xml" PartName="/ppt/tableStyles.xml"/>
  <Override ContentType="application/vnd.openxmlformats-officedocument.theme+xml" PartName="/ppt/theme/theme1.xml"/>
  <Override ContentType="application/vnd.openxmlformats-officedocument.presentationml.viewProps+xml" PartName="/ppt/viewProps.xml"/>
</Types>
</file>

<file path=_rels/.rels><?xml version="1.0" encoding="UTF-8" standalone="yes"?><Relationships xmlns="http://schemas.openxmlformats.org/package/2006/relationships"><Relationship Id="rId1" Target="ppt/presentation.xml" Type="http://schemas.openxmlformats.org/officeDocument/2006/relationships/officeDocument"/><Relationship Id="rId2" Target="docProps/thumbnail.jpeg" Type="http://schemas.openxmlformats.org/package/2006/relationships/metadata/thumbnail"/><Relationship Id="rId3" Target="docProps/core.xml" Type="http://schemas.openxmlformats.org/package/2006/relationships/metadata/core-properties"/><Relationship Id="rId4" Target="docProps/app.xml" Type="http://schemas.openxmlformats.org/officeDocument/2006/relationships/extended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embedTrueTypeFonts="true">
  <p:sldMasterIdLst>
    <p:sldMasterId id="2147483648" r:id="rId1"/>
  </p:sld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</p:sldIdLst>
  <p:sldSz cx="18288000" cy="10287000"/>
  <p:notesSz cx="6858000" cy="9144000"/>
  <p:embeddedFontLst>
    <p:embeddedFont>
      <p:font typeface="Poppins" charset="1" panose="00000500000000000000"/>
      <p:regular r:id="rId13"/>
    </p:embeddedFont>
    <p:embeddedFont>
      <p:font typeface="Poppins Semi-Bold" charset="1" panose="00000700000000000000"/>
      <p:regular r:id="rId14"/>
    </p:embeddedFont>
    <p:embeddedFont>
      <p:font typeface="Codec Pro Bold" charset="1" panose="00000600000000000000"/>
      <p:regular r:id="rId15"/>
    </p:embeddedFont>
    <p:embeddedFont>
      <p:font typeface="Codec Pro" charset="1" panose="00000500000000000000"/>
      <p:regular r:id="rId16"/>
    </p:embeddedFont>
    <p:embeddedFont>
      <p:font typeface="Open Sauce Semi-Bold" charset="1" panose="00000700000000000000"/>
      <p:regular r:id="rId17"/>
    </p:embeddedFont>
    <p:embeddedFont>
      <p:font typeface="Open Sauce Bold" charset="1" panose="00000800000000000000"/>
      <p:regular r:id="rId18"/>
    </p:embeddedFont>
    <p:embeddedFont>
      <p:font typeface="Poppins Bold" charset="1" panose="00000800000000000000"/>
      <p:regular r:id="rId19"/>
    </p:embeddedFont>
    <p:embeddedFont>
      <p:font typeface="Iffat" charset="1" panose="00000000000000000000"/>
      <p:regular r:id="rId20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<Relationships xmlns="http://schemas.openxmlformats.org/package/2006/relationships"><Relationship Id="rId1" Target="slideMasters/slideMaster1.xml" Type="http://schemas.openxmlformats.org/officeDocument/2006/relationships/slideMaster"/><Relationship Id="rId10" Target="slides/slide5.xml" Type="http://schemas.openxmlformats.org/officeDocument/2006/relationships/slide"/><Relationship Id="rId11" Target="slides/slide6.xml" Type="http://schemas.openxmlformats.org/officeDocument/2006/relationships/slide"/><Relationship Id="rId12" Target="slides/slide7.xml" Type="http://schemas.openxmlformats.org/officeDocument/2006/relationships/slide"/><Relationship Id="rId13" Target="fonts/font13.fntdata" Type="http://schemas.openxmlformats.org/officeDocument/2006/relationships/font"/><Relationship Id="rId14" Target="fonts/font14.fntdata" Type="http://schemas.openxmlformats.org/officeDocument/2006/relationships/font"/><Relationship Id="rId15" Target="fonts/font15.fntdata" Type="http://schemas.openxmlformats.org/officeDocument/2006/relationships/font"/><Relationship Id="rId16" Target="fonts/font16.fntdata" Type="http://schemas.openxmlformats.org/officeDocument/2006/relationships/font"/><Relationship Id="rId17" Target="fonts/font17.fntdata" Type="http://schemas.openxmlformats.org/officeDocument/2006/relationships/font"/><Relationship Id="rId18" Target="fonts/font18.fntdata" Type="http://schemas.openxmlformats.org/officeDocument/2006/relationships/font"/><Relationship Id="rId19" Target="fonts/font19.fntdata" Type="http://schemas.openxmlformats.org/officeDocument/2006/relationships/font"/><Relationship Id="rId2" Target="presProps.xml" Type="http://schemas.openxmlformats.org/officeDocument/2006/relationships/presProps"/><Relationship Id="rId20" Target="fonts/font20.fntdata" Type="http://schemas.openxmlformats.org/officeDocument/2006/relationships/font"/><Relationship Id="rId3" Target="viewProps.xml" Type="http://schemas.openxmlformats.org/officeDocument/2006/relationships/viewProps"/><Relationship Id="rId4" Target="theme/theme1.xml" Type="http://schemas.openxmlformats.org/officeDocument/2006/relationships/theme"/><Relationship Id="rId5" Target="tableStyles.xml" Type="http://schemas.openxmlformats.org/officeDocument/2006/relationships/tableStyles"/><Relationship Id="rId6" Target="slides/slide1.xml" Type="http://schemas.openxmlformats.org/officeDocument/2006/relationships/slide"/><Relationship Id="rId7" Target="slides/slide2.xml" Type="http://schemas.openxmlformats.org/officeDocument/2006/relationships/slide"/><Relationship Id="rId8" Target="slides/slide3.xml" Type="http://schemas.openxmlformats.org/officeDocument/2006/relationships/slide"/><Relationship Id="rId9" Target="slides/slide4.xml" Type="http://schemas.openxmlformats.org/officeDocument/2006/relationships/slide"/></Relationships>
</file>

<file path=ppt/slideLayouts/_rels/slideLayout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theme/theme1.xml" Type="http://schemas.openxmlformats.org/officeDocument/2006/relationships/them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jpeg" Type="http://schemas.openxmlformats.org/officeDocument/2006/relationships/image"/><Relationship Id="rId3" Target="../media/image2.png" Type="http://schemas.openxmlformats.org/officeDocument/2006/relationships/image"/><Relationship Id="rId4" Target="../media/image3.png" Type="http://schemas.openxmlformats.org/officeDocument/2006/relationships/image"/><Relationship Id="rId5" Target="../media/image4.png" Type="http://schemas.openxmlformats.org/officeDocument/2006/relationships/image"/></Relationships>
</file>

<file path=ppt/slides/_rels/slide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5.png" Type="http://schemas.openxmlformats.org/officeDocument/2006/relationships/image"/><Relationship Id="rId3" Target="../media/image6.png" Type="http://schemas.openxmlformats.org/officeDocument/2006/relationships/image"/><Relationship Id="rId4" Target="../media/image7.svg" Type="http://schemas.openxmlformats.org/officeDocument/2006/relationships/image"/><Relationship Id="rId5" Target="../media/image8.png" Type="http://schemas.openxmlformats.org/officeDocument/2006/relationships/image"/></Relationships>
</file>

<file path=ppt/slides/_rels/slide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jpeg" Type="http://schemas.openxmlformats.org/officeDocument/2006/relationships/image"/><Relationship Id="rId3" Target="../media/image9.png" Type="http://schemas.openxmlformats.org/officeDocument/2006/relationships/image"/><Relationship Id="rId4" Target="../media/image10.jpeg" Type="http://schemas.openxmlformats.org/officeDocument/2006/relationships/image"/></Relationships>
</file>

<file path=ppt/slides/_rels/slide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1.jpeg" Type="http://schemas.openxmlformats.org/officeDocument/2006/relationships/image"/><Relationship Id="rId3" Target="../media/VAHWoVpa_Ng.mp4" Type="http://schemas.openxmlformats.org/officeDocument/2006/relationships/video"/><Relationship Id="rId4" Target="../media/VAHWoVpa_Ng.mp4" Type="http://schemas.microsoft.com/office/2007/relationships/media"/></Relationships>
</file>

<file path=ppt/slides/_rels/slide5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jpeg" Type="http://schemas.openxmlformats.org/officeDocument/2006/relationships/image"/><Relationship Id="rId3" Target="../media/image9.png" Type="http://schemas.openxmlformats.org/officeDocument/2006/relationships/image"/><Relationship Id="rId4" Target="../media/image12.png" Type="http://schemas.openxmlformats.org/officeDocument/2006/relationships/image"/><Relationship Id="rId5" Target="../media/image13.png" Type="http://schemas.openxmlformats.org/officeDocument/2006/relationships/image"/><Relationship Id="rId6" Target="../media/image14.png" Type="http://schemas.openxmlformats.org/officeDocument/2006/relationships/image"/><Relationship Id="rId7" Target="../media/image15.jpeg" Type="http://schemas.openxmlformats.org/officeDocument/2006/relationships/image"/></Relationships>
</file>

<file path=ppt/slides/_rels/slide6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6.png" Type="http://schemas.openxmlformats.org/officeDocument/2006/relationships/image"/><Relationship Id="rId3" Target="../media/image17.png" Type="http://schemas.openxmlformats.org/officeDocument/2006/relationships/image"/><Relationship Id="rId4" Target="../media/image18.png" Type="http://schemas.openxmlformats.org/officeDocument/2006/relationships/image"/><Relationship Id="rId5" Target="../media/image19.png" Type="http://schemas.openxmlformats.org/officeDocument/2006/relationships/image"/><Relationship Id="rId6" Target="../media/image8.png" Type="http://schemas.openxmlformats.org/officeDocument/2006/relationships/image"/><Relationship Id="rId7" Target="../media/image20.png" Type="http://schemas.openxmlformats.org/officeDocument/2006/relationships/image"/></Relationships>
</file>

<file path=ppt/slides/_rels/slide7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3.png" Type="http://schemas.openxmlformats.org/officeDocument/2006/relationships/image"/><Relationship Id="rId11" Target="../media/image4.png" Type="http://schemas.openxmlformats.org/officeDocument/2006/relationships/image"/><Relationship Id="rId2" Target="../media/image1.jpeg" Type="http://schemas.openxmlformats.org/officeDocument/2006/relationships/image"/><Relationship Id="rId3" Target="../media/image21.png" Type="http://schemas.openxmlformats.org/officeDocument/2006/relationships/image"/><Relationship Id="rId4" Target="../media/image8.png" Type="http://schemas.openxmlformats.org/officeDocument/2006/relationships/image"/><Relationship Id="rId5" Target="../media/image22.png" Type="http://schemas.openxmlformats.org/officeDocument/2006/relationships/image"/><Relationship Id="rId6" Target="../media/image23.png" Type="http://schemas.openxmlformats.org/officeDocument/2006/relationships/image"/><Relationship Id="rId7" Target="../media/image24.png" Type="http://schemas.openxmlformats.org/officeDocument/2006/relationships/image"/><Relationship Id="rId8" Target="../media/image25.png" Type="http://schemas.openxmlformats.org/officeDocument/2006/relationships/image"/><Relationship Id="rId9" Target="../media/image26.png" Type="http://schemas.openxmlformats.org/officeDocument/2006/relationships/image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7181" t="-19076" r="-3000" b="-11427"/>
            </a:stretch>
          </a:blipFill>
        </p:spPr>
      </p:sp>
      <p:sp>
        <p:nvSpPr>
          <p:cNvPr name="TextBox 3" id="3"/>
          <p:cNvSpPr txBox="true"/>
          <p:nvPr/>
        </p:nvSpPr>
        <p:spPr>
          <a:xfrm rot="0">
            <a:off x="1028700" y="3336261"/>
            <a:ext cx="12326489" cy="338837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2320"/>
              </a:lnSpc>
            </a:pPr>
            <a:r>
              <a:rPr lang="en-US" sz="14000" spc="-868">
                <a:solidFill>
                  <a:srgbClr val="12A397"/>
                </a:solidFill>
                <a:latin typeface="Poppins"/>
                <a:ea typeface="Poppins"/>
                <a:cs typeface="Poppins"/>
                <a:sym typeface="Poppins"/>
              </a:rPr>
              <a:t>SMART MAPPING</a:t>
            </a:r>
          </a:p>
        </p:txBody>
      </p:sp>
      <p:sp>
        <p:nvSpPr>
          <p:cNvPr name="Freeform 4" id="4"/>
          <p:cNvSpPr/>
          <p:nvPr/>
        </p:nvSpPr>
        <p:spPr>
          <a:xfrm flipH="false" flipV="false" rot="0">
            <a:off x="5635178" y="-3991223"/>
            <a:ext cx="22188662" cy="18920878"/>
          </a:xfrm>
          <a:custGeom>
            <a:avLst/>
            <a:gdLst/>
            <a:ahLst/>
            <a:cxnLst/>
            <a:rect r="r" b="b" t="t" l="l"/>
            <a:pathLst>
              <a:path h="18920878" w="22188662">
                <a:moveTo>
                  <a:pt x="0" y="0"/>
                </a:moveTo>
                <a:lnTo>
                  <a:pt x="22188662" y="0"/>
                </a:lnTo>
                <a:lnTo>
                  <a:pt x="22188662" y="18920877"/>
                </a:lnTo>
                <a:lnTo>
                  <a:pt x="0" y="18920877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TextBox 5" id="5"/>
          <p:cNvSpPr txBox="true"/>
          <p:nvPr/>
        </p:nvSpPr>
        <p:spPr>
          <a:xfrm rot="0">
            <a:off x="1028700" y="6542641"/>
            <a:ext cx="13616443" cy="7524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5400"/>
              </a:lnSpc>
              <a:spcBef>
                <a:spcPct val="0"/>
              </a:spcBef>
            </a:pPr>
            <a:r>
              <a:rPr lang="en-US" b="true" sz="5000" spc="-295">
                <a:solidFill>
                  <a:srgbClr val="011227"/>
                </a:solidFill>
                <a:latin typeface="Poppins Semi-Bold"/>
                <a:ea typeface="Poppins Semi-Bold"/>
                <a:cs typeface="Poppins Semi-Bold"/>
                <a:sym typeface="Poppins Semi-Bold"/>
              </a:rPr>
              <a:t>A CIDADE COMEÇA COM VOCÊ</a:t>
            </a:r>
          </a:p>
        </p:txBody>
      </p:sp>
      <p:grpSp>
        <p:nvGrpSpPr>
          <p:cNvPr name="Group 6" id="6"/>
          <p:cNvGrpSpPr/>
          <p:nvPr/>
        </p:nvGrpSpPr>
        <p:grpSpPr>
          <a:xfrm rot="0">
            <a:off x="11732208" y="2902593"/>
            <a:ext cx="4997301" cy="5133245"/>
            <a:chOff x="0" y="0"/>
            <a:chExt cx="1316161" cy="1351966"/>
          </a:xfrm>
        </p:grpSpPr>
        <p:sp>
          <p:nvSpPr>
            <p:cNvPr name="Freeform 7" id="7"/>
            <p:cNvSpPr/>
            <p:nvPr/>
          </p:nvSpPr>
          <p:spPr>
            <a:xfrm flipH="false" flipV="false" rot="0">
              <a:off x="0" y="0"/>
              <a:ext cx="1316161" cy="1351966"/>
            </a:xfrm>
            <a:custGeom>
              <a:avLst/>
              <a:gdLst/>
              <a:ahLst/>
              <a:cxnLst/>
              <a:rect r="r" b="b" t="t" l="l"/>
              <a:pathLst>
                <a:path h="1351966" w="1316161">
                  <a:moveTo>
                    <a:pt x="0" y="0"/>
                  </a:moveTo>
                  <a:lnTo>
                    <a:pt x="1316161" y="0"/>
                  </a:lnTo>
                  <a:lnTo>
                    <a:pt x="1316161" y="1351966"/>
                  </a:lnTo>
                  <a:lnTo>
                    <a:pt x="0" y="1351966"/>
                  </a:lnTo>
                  <a:close/>
                </a:path>
              </a:pathLst>
            </a:custGeom>
            <a:solidFill>
              <a:srgbClr val="F3F5F8"/>
            </a:solidFill>
          </p:spPr>
        </p:sp>
        <p:sp>
          <p:nvSpPr>
            <p:cNvPr name="TextBox 8" id="8"/>
            <p:cNvSpPr txBox="true"/>
            <p:nvPr/>
          </p:nvSpPr>
          <p:spPr>
            <a:xfrm>
              <a:off x="0" y="47625"/>
              <a:ext cx="1316161" cy="1304341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266"/>
                </a:lnSpc>
              </a:pPr>
            </a:p>
          </p:txBody>
        </p:sp>
      </p:grpSp>
      <p:sp>
        <p:nvSpPr>
          <p:cNvPr name="Freeform 9" id="9"/>
          <p:cNvSpPr/>
          <p:nvPr/>
        </p:nvSpPr>
        <p:spPr>
          <a:xfrm flipH="false" flipV="false" rot="0">
            <a:off x="2038484" y="1079691"/>
            <a:ext cx="1564155" cy="687313"/>
          </a:xfrm>
          <a:custGeom>
            <a:avLst/>
            <a:gdLst/>
            <a:ahLst/>
            <a:cxnLst/>
            <a:rect r="r" b="b" t="t" l="l"/>
            <a:pathLst>
              <a:path h="687313" w="1564155">
                <a:moveTo>
                  <a:pt x="0" y="0"/>
                </a:moveTo>
                <a:lnTo>
                  <a:pt x="1564155" y="0"/>
                </a:lnTo>
                <a:lnTo>
                  <a:pt x="1564155" y="687313"/>
                </a:lnTo>
                <a:lnTo>
                  <a:pt x="0" y="687313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-32556"/>
            </a:stretch>
          </a:blipFill>
        </p:spPr>
      </p:sp>
      <p:sp>
        <p:nvSpPr>
          <p:cNvPr name="Freeform 10" id="10"/>
          <p:cNvSpPr/>
          <p:nvPr/>
        </p:nvSpPr>
        <p:spPr>
          <a:xfrm flipH="false" flipV="false" rot="0">
            <a:off x="10779773" y="1903737"/>
            <a:ext cx="6479527" cy="6479527"/>
          </a:xfrm>
          <a:custGeom>
            <a:avLst/>
            <a:gdLst/>
            <a:ahLst/>
            <a:cxnLst/>
            <a:rect r="r" b="b" t="t" l="l"/>
            <a:pathLst>
              <a:path h="6479527" w="6479527">
                <a:moveTo>
                  <a:pt x="0" y="0"/>
                </a:moveTo>
                <a:lnTo>
                  <a:pt x="6479527" y="0"/>
                </a:lnTo>
                <a:lnTo>
                  <a:pt x="6479527" y="6479526"/>
                </a:lnTo>
                <a:lnTo>
                  <a:pt x="0" y="6479526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0" b="0"/>
            </a:stretch>
          </a:blipFill>
        </p:spPr>
      </p:sp>
      <p:sp>
        <p:nvSpPr>
          <p:cNvPr name="Freeform 11" id="11"/>
          <p:cNvSpPr/>
          <p:nvPr/>
        </p:nvSpPr>
        <p:spPr>
          <a:xfrm flipH="false" flipV="false" rot="0">
            <a:off x="1119789" y="1028700"/>
            <a:ext cx="738304" cy="738304"/>
          </a:xfrm>
          <a:custGeom>
            <a:avLst/>
            <a:gdLst/>
            <a:ahLst/>
            <a:cxnLst/>
            <a:rect r="r" b="b" t="t" l="l"/>
            <a:pathLst>
              <a:path h="738304" w="738304">
                <a:moveTo>
                  <a:pt x="0" y="0"/>
                </a:moveTo>
                <a:lnTo>
                  <a:pt x="738304" y="0"/>
                </a:lnTo>
                <a:lnTo>
                  <a:pt x="738304" y="738304"/>
                </a:lnTo>
                <a:lnTo>
                  <a:pt x="0" y="738304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BF6F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4277388" y="3816242"/>
            <a:ext cx="4392115" cy="6470758"/>
            <a:chOff x="0" y="0"/>
            <a:chExt cx="680454" cy="100249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680454" cy="1002490"/>
            </a:xfrm>
            <a:custGeom>
              <a:avLst/>
              <a:gdLst/>
              <a:ahLst/>
              <a:cxnLst/>
              <a:rect r="r" b="b" t="t" l="l"/>
              <a:pathLst>
                <a:path h="1002490" w="680454">
                  <a:moveTo>
                    <a:pt x="0" y="0"/>
                  </a:moveTo>
                  <a:lnTo>
                    <a:pt x="680454" y="0"/>
                  </a:lnTo>
                  <a:lnTo>
                    <a:pt x="680454" y="1002490"/>
                  </a:lnTo>
                  <a:lnTo>
                    <a:pt x="0" y="1002490"/>
                  </a:lnTo>
                  <a:close/>
                </a:path>
              </a:pathLst>
            </a:custGeom>
            <a:blipFill>
              <a:blip r:embed="rId2"/>
              <a:stretch>
                <a:fillRect l="-96435" t="0" r="0" b="0"/>
              </a:stretch>
            </a:blipFill>
          </p:spPr>
        </p:sp>
      </p:grpSp>
      <p:grpSp>
        <p:nvGrpSpPr>
          <p:cNvPr name="Group 4" id="4"/>
          <p:cNvGrpSpPr/>
          <p:nvPr/>
        </p:nvGrpSpPr>
        <p:grpSpPr>
          <a:xfrm rot="0">
            <a:off x="-424628" y="-460422"/>
            <a:ext cx="4392115" cy="11073951"/>
            <a:chOff x="0" y="0"/>
            <a:chExt cx="680454" cy="1715645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0" y="0"/>
              <a:ext cx="680454" cy="1715645"/>
            </a:xfrm>
            <a:custGeom>
              <a:avLst/>
              <a:gdLst/>
              <a:ahLst/>
              <a:cxnLst/>
              <a:rect r="r" b="b" t="t" l="l"/>
              <a:pathLst>
                <a:path h="1715645" w="680454">
                  <a:moveTo>
                    <a:pt x="0" y="0"/>
                  </a:moveTo>
                  <a:lnTo>
                    <a:pt x="680454" y="0"/>
                  </a:lnTo>
                  <a:lnTo>
                    <a:pt x="680454" y="1715645"/>
                  </a:lnTo>
                  <a:lnTo>
                    <a:pt x="0" y="1715645"/>
                  </a:lnTo>
                  <a:close/>
                </a:path>
              </a:pathLst>
            </a:custGeom>
            <a:blipFill>
              <a:blip r:embed="rId2"/>
              <a:stretch>
                <a:fillRect l="-102020" t="0" r="-134156" b="0"/>
              </a:stretch>
            </a:blipFill>
          </p:spPr>
        </p:sp>
      </p:grpSp>
      <p:grpSp>
        <p:nvGrpSpPr>
          <p:cNvPr name="Group 6" id="6"/>
          <p:cNvGrpSpPr/>
          <p:nvPr/>
        </p:nvGrpSpPr>
        <p:grpSpPr>
          <a:xfrm rot="0">
            <a:off x="1551352" y="4759324"/>
            <a:ext cx="6308812" cy="3778029"/>
            <a:chOff x="0" y="0"/>
            <a:chExt cx="1661580" cy="995036"/>
          </a:xfrm>
        </p:grpSpPr>
        <p:sp>
          <p:nvSpPr>
            <p:cNvPr name="Freeform 7" id="7"/>
            <p:cNvSpPr/>
            <p:nvPr/>
          </p:nvSpPr>
          <p:spPr>
            <a:xfrm flipH="false" flipV="false" rot="0">
              <a:off x="0" y="0"/>
              <a:ext cx="1661580" cy="995036"/>
            </a:xfrm>
            <a:custGeom>
              <a:avLst/>
              <a:gdLst/>
              <a:ahLst/>
              <a:cxnLst/>
              <a:rect r="r" b="b" t="t" l="l"/>
              <a:pathLst>
                <a:path h="995036" w="1661580">
                  <a:moveTo>
                    <a:pt x="0" y="0"/>
                  </a:moveTo>
                  <a:lnTo>
                    <a:pt x="1661580" y="0"/>
                  </a:lnTo>
                  <a:lnTo>
                    <a:pt x="1661580" y="995036"/>
                  </a:lnTo>
                  <a:lnTo>
                    <a:pt x="0" y="995036"/>
                  </a:lnTo>
                  <a:close/>
                </a:path>
              </a:pathLst>
            </a:custGeom>
            <a:solidFill>
              <a:srgbClr val="F3F5F8"/>
            </a:solidFill>
          </p:spPr>
        </p:sp>
        <p:sp>
          <p:nvSpPr>
            <p:cNvPr name="TextBox 8" id="8"/>
            <p:cNvSpPr txBox="true"/>
            <p:nvPr/>
          </p:nvSpPr>
          <p:spPr>
            <a:xfrm>
              <a:off x="0" y="-19050"/>
              <a:ext cx="1661580" cy="1014086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40"/>
                </a:lnSpc>
              </a:pPr>
            </a:p>
          </p:txBody>
        </p:sp>
      </p:grpSp>
      <p:sp>
        <p:nvSpPr>
          <p:cNvPr name="Freeform 9" id="9"/>
          <p:cNvSpPr/>
          <p:nvPr/>
        </p:nvSpPr>
        <p:spPr>
          <a:xfrm flipH="false" flipV="false" rot="0">
            <a:off x="1771430" y="5789521"/>
            <a:ext cx="1008605" cy="1327111"/>
          </a:xfrm>
          <a:custGeom>
            <a:avLst/>
            <a:gdLst/>
            <a:ahLst/>
            <a:cxnLst/>
            <a:rect r="r" b="b" t="t" l="l"/>
            <a:pathLst>
              <a:path h="1327111" w="1008605">
                <a:moveTo>
                  <a:pt x="0" y="0"/>
                </a:moveTo>
                <a:lnTo>
                  <a:pt x="1008604" y="0"/>
                </a:lnTo>
                <a:lnTo>
                  <a:pt x="1008604" y="1327111"/>
                </a:lnTo>
                <a:lnTo>
                  <a:pt x="0" y="1327111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10" id="10"/>
          <p:cNvSpPr txBox="true"/>
          <p:nvPr/>
        </p:nvSpPr>
        <p:spPr>
          <a:xfrm rot="0">
            <a:off x="8883616" y="1458015"/>
            <a:ext cx="6090065" cy="198310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7200"/>
              </a:lnSpc>
              <a:spcBef>
                <a:spcPct val="0"/>
              </a:spcBef>
            </a:pPr>
            <a:r>
              <a:rPr lang="en-US" b="true" sz="7200">
                <a:solidFill>
                  <a:srgbClr val="12A397"/>
                </a:solidFill>
                <a:latin typeface="Codec Pro Bold"/>
                <a:ea typeface="Codec Pro Bold"/>
                <a:cs typeface="Codec Pro Bold"/>
                <a:sym typeface="Codec Pro Bold"/>
              </a:rPr>
              <a:t>Qual problema?</a:t>
            </a:r>
          </a:p>
        </p:txBody>
      </p:sp>
      <p:sp>
        <p:nvSpPr>
          <p:cNvPr name="TextBox 11" id="11"/>
          <p:cNvSpPr txBox="true"/>
          <p:nvPr/>
        </p:nvSpPr>
        <p:spPr>
          <a:xfrm rot="0">
            <a:off x="10295288" y="4286842"/>
            <a:ext cx="5476189" cy="314452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474978" indent="-237489" lvl="1">
              <a:lnSpc>
                <a:spcPts val="3079"/>
              </a:lnSpc>
              <a:buFont typeface="Arial"/>
              <a:buChar char="•"/>
            </a:pPr>
            <a:r>
              <a:rPr lang="en-US" sz="2199" spc="-43">
                <a:solidFill>
                  <a:srgbClr val="011127"/>
                </a:solidFill>
                <a:latin typeface="Codec Pro"/>
                <a:ea typeface="Codec Pro"/>
                <a:cs typeface="Codec Pro"/>
                <a:sym typeface="Codec Pro"/>
              </a:rPr>
              <a:t>A comunicação entre a população e  a prefeitura</a:t>
            </a:r>
          </a:p>
          <a:p>
            <a:pPr algn="l" marL="474978" indent="-237489" lvl="1">
              <a:lnSpc>
                <a:spcPts val="3079"/>
              </a:lnSpc>
              <a:buFont typeface="Arial"/>
              <a:buChar char="•"/>
            </a:pPr>
            <a:r>
              <a:rPr lang="en-US" sz="2199" spc="-43">
                <a:solidFill>
                  <a:srgbClr val="011127"/>
                </a:solidFill>
                <a:latin typeface="Codec Pro"/>
                <a:ea typeface="Codec Pro"/>
                <a:cs typeface="Codec Pro"/>
                <a:sym typeface="Codec Pro"/>
              </a:rPr>
              <a:t>Sentimento de não ser ouvido e de ser ignorado</a:t>
            </a:r>
          </a:p>
          <a:p>
            <a:pPr algn="l" marL="474978" indent="-237489" lvl="1">
              <a:lnSpc>
                <a:spcPts val="3079"/>
              </a:lnSpc>
              <a:buFont typeface="Arial"/>
              <a:buChar char="•"/>
            </a:pPr>
            <a:r>
              <a:rPr lang="en-US" sz="2199" spc="-43">
                <a:solidFill>
                  <a:srgbClr val="011127"/>
                </a:solidFill>
                <a:latin typeface="Codec Pro"/>
                <a:ea typeface="Codec Pro"/>
                <a:cs typeface="Codec Pro"/>
                <a:sym typeface="Codec Pro"/>
              </a:rPr>
              <a:t>Sentimento de impotência em relação aos problemas da cidade</a:t>
            </a:r>
          </a:p>
          <a:p>
            <a:pPr algn="l" marL="474978" indent="-237489" lvl="1">
              <a:lnSpc>
                <a:spcPts val="3079"/>
              </a:lnSpc>
              <a:spcBef>
                <a:spcPct val="0"/>
              </a:spcBef>
              <a:buFont typeface="Arial"/>
              <a:buChar char="•"/>
            </a:pPr>
            <a:r>
              <a:rPr lang="en-US" sz="2199" spc="-43">
                <a:solidFill>
                  <a:srgbClr val="011127"/>
                </a:solidFill>
                <a:latin typeface="Codec Pro"/>
                <a:ea typeface="Codec Pro"/>
                <a:cs typeface="Codec Pro"/>
                <a:sym typeface="Codec Pro"/>
              </a:rPr>
              <a:t>Falta de facilidade de comunicar a prefeitura os problemas da cidade</a:t>
            </a:r>
          </a:p>
        </p:txBody>
      </p:sp>
      <p:sp>
        <p:nvSpPr>
          <p:cNvPr name="TextBox 12" id="12"/>
          <p:cNvSpPr txBox="true"/>
          <p:nvPr/>
        </p:nvSpPr>
        <p:spPr>
          <a:xfrm rot="0">
            <a:off x="3060482" y="5233241"/>
            <a:ext cx="4553448" cy="236347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3079"/>
              </a:lnSpc>
              <a:spcBef>
                <a:spcPct val="0"/>
              </a:spcBef>
            </a:pPr>
            <a:r>
              <a:rPr lang="en-US" sz="2199" spc="-43">
                <a:solidFill>
                  <a:srgbClr val="2A2E30"/>
                </a:solidFill>
                <a:latin typeface="Codec Pro"/>
                <a:ea typeface="Codec Pro"/>
                <a:cs typeface="Codec Pro"/>
                <a:sym typeface="Codec Pro"/>
              </a:rPr>
              <a:t>Nós pe</a:t>
            </a:r>
            <a:r>
              <a:rPr lang="en-US" sz="2199" spc="-43" strike="noStrike" u="none">
                <a:solidFill>
                  <a:srgbClr val="2A2E30"/>
                </a:solidFill>
                <a:latin typeface="Codec Pro"/>
                <a:ea typeface="Codec Pro"/>
                <a:cs typeface="Codec Pro"/>
                <a:sym typeface="Codec Pro"/>
              </a:rPr>
              <a:t>rcebemos que muitas vezes o cidadão encontra um problema na cidade, mas não sabe de for</a:t>
            </a:r>
            <a:r>
              <a:rPr lang="en-US" sz="2199" spc="-43" strike="noStrike" u="none">
                <a:solidFill>
                  <a:srgbClr val="2A2E30"/>
                </a:solidFill>
                <a:latin typeface="Codec Pro"/>
                <a:ea typeface="Codec Pro"/>
                <a:cs typeface="Codec Pro"/>
                <a:sym typeface="Codec Pro"/>
              </a:rPr>
              <a:t>m</a:t>
            </a:r>
            <a:r>
              <a:rPr lang="en-US" sz="2199" spc="-43" strike="noStrike" u="none">
                <a:solidFill>
                  <a:srgbClr val="2A2E30"/>
                </a:solidFill>
                <a:latin typeface="Codec Pro"/>
                <a:ea typeface="Codec Pro"/>
                <a:cs typeface="Codec Pro"/>
                <a:sym typeface="Codec Pro"/>
              </a:rPr>
              <a:t>a</a:t>
            </a:r>
            <a:r>
              <a:rPr lang="en-US" sz="2199" spc="-43" strike="noStrike" u="none">
                <a:solidFill>
                  <a:srgbClr val="2A2E30"/>
                </a:solidFill>
                <a:latin typeface="Codec Pro"/>
                <a:ea typeface="Codec Pro"/>
                <a:cs typeface="Codec Pro"/>
                <a:sym typeface="Codec Pro"/>
              </a:rPr>
              <a:t> s</a:t>
            </a:r>
            <a:r>
              <a:rPr lang="en-US" sz="2199" spc="-43" strike="noStrike" u="none">
                <a:solidFill>
                  <a:srgbClr val="2A2E30"/>
                </a:solidFill>
                <a:latin typeface="Codec Pro"/>
                <a:ea typeface="Codec Pro"/>
                <a:cs typeface="Codec Pro"/>
                <a:sym typeface="Codec Pro"/>
              </a:rPr>
              <a:t>im</a:t>
            </a:r>
            <a:r>
              <a:rPr lang="en-US" sz="2199" spc="-43" strike="noStrike" u="none">
                <a:solidFill>
                  <a:srgbClr val="2A2E30"/>
                </a:solidFill>
                <a:latin typeface="Codec Pro"/>
                <a:ea typeface="Codec Pro"/>
                <a:cs typeface="Codec Pro"/>
                <a:sym typeface="Codec Pro"/>
              </a:rPr>
              <a:t>ples</a:t>
            </a:r>
            <a:r>
              <a:rPr lang="en-US" sz="2199" spc="-43" strike="noStrike" u="none">
                <a:solidFill>
                  <a:srgbClr val="2A2E30"/>
                </a:solidFill>
                <a:latin typeface="Codec Pro"/>
                <a:ea typeface="Codec Pro"/>
                <a:cs typeface="Codec Pro"/>
                <a:sym typeface="Codec Pro"/>
              </a:rPr>
              <a:t> on</a:t>
            </a:r>
            <a:r>
              <a:rPr lang="en-US" sz="2199" spc="-43" strike="noStrike" u="none">
                <a:solidFill>
                  <a:srgbClr val="2A2E30"/>
                </a:solidFill>
                <a:latin typeface="Codec Pro"/>
                <a:ea typeface="Codec Pro"/>
                <a:cs typeface="Codec Pro"/>
                <a:sym typeface="Codec Pro"/>
              </a:rPr>
              <a:t>de</a:t>
            </a:r>
            <a:r>
              <a:rPr lang="en-US" sz="2199" spc="-43" strike="noStrike" u="none">
                <a:solidFill>
                  <a:srgbClr val="2A2E30"/>
                </a:solidFill>
                <a:latin typeface="Codec Pro"/>
                <a:ea typeface="Codec Pro"/>
                <a:cs typeface="Codec Pro"/>
                <a:sym typeface="Codec Pro"/>
              </a:rPr>
              <a:t> r</a:t>
            </a:r>
            <a:r>
              <a:rPr lang="en-US" sz="2199" spc="-43" strike="noStrike" u="none">
                <a:solidFill>
                  <a:srgbClr val="2A2E30"/>
                </a:solidFill>
                <a:latin typeface="Codec Pro"/>
                <a:ea typeface="Codec Pro"/>
                <a:cs typeface="Codec Pro"/>
                <a:sym typeface="Codec Pro"/>
              </a:rPr>
              <a:t>egi</a:t>
            </a:r>
            <a:r>
              <a:rPr lang="en-US" sz="2199" spc="-43" strike="noStrike" u="none">
                <a:solidFill>
                  <a:srgbClr val="2A2E30"/>
                </a:solidFill>
                <a:latin typeface="Codec Pro"/>
                <a:ea typeface="Codec Pro"/>
                <a:cs typeface="Codec Pro"/>
                <a:sym typeface="Codec Pro"/>
              </a:rPr>
              <a:t>s</a:t>
            </a:r>
            <a:r>
              <a:rPr lang="en-US" sz="2199" spc="-43" strike="noStrike" u="none">
                <a:solidFill>
                  <a:srgbClr val="2A2E30"/>
                </a:solidFill>
                <a:latin typeface="Codec Pro"/>
                <a:ea typeface="Codec Pro"/>
                <a:cs typeface="Codec Pro"/>
                <a:sym typeface="Codec Pro"/>
              </a:rPr>
              <a:t>trar,</a:t>
            </a:r>
            <a:r>
              <a:rPr lang="en-US" sz="2199" spc="-43" strike="noStrike" u="none">
                <a:solidFill>
                  <a:srgbClr val="2A2E30"/>
                </a:solidFill>
                <a:latin typeface="Codec Pro"/>
                <a:ea typeface="Codec Pro"/>
                <a:cs typeface="Codec Pro"/>
                <a:sym typeface="Codec Pro"/>
              </a:rPr>
              <a:t> </a:t>
            </a:r>
            <a:r>
              <a:rPr lang="en-US" sz="2199" spc="-43" strike="noStrike" u="none">
                <a:solidFill>
                  <a:srgbClr val="2A2E30"/>
                </a:solidFill>
                <a:latin typeface="Codec Pro"/>
                <a:ea typeface="Codec Pro"/>
                <a:cs typeface="Codec Pro"/>
                <a:sym typeface="Codec Pro"/>
              </a:rPr>
              <a:t>ac</a:t>
            </a:r>
            <a:r>
              <a:rPr lang="en-US" sz="2199" spc="-43" strike="noStrike" u="none">
                <a:solidFill>
                  <a:srgbClr val="2A2E30"/>
                </a:solidFill>
                <a:latin typeface="Codec Pro"/>
                <a:ea typeface="Codec Pro"/>
                <a:cs typeface="Codec Pro"/>
                <a:sym typeface="Codec Pro"/>
              </a:rPr>
              <a:t>o</a:t>
            </a:r>
            <a:r>
              <a:rPr lang="en-US" sz="2199" spc="-43" strike="noStrike" u="none">
                <a:solidFill>
                  <a:srgbClr val="2A2E30"/>
                </a:solidFill>
                <a:latin typeface="Codec Pro"/>
                <a:ea typeface="Codec Pro"/>
                <a:cs typeface="Codec Pro"/>
                <a:sym typeface="Codec Pro"/>
              </a:rPr>
              <a:t>mpanha</a:t>
            </a:r>
            <a:r>
              <a:rPr lang="en-US" sz="2199" spc="-43" strike="noStrike" u="none">
                <a:solidFill>
                  <a:srgbClr val="2A2E30"/>
                </a:solidFill>
                <a:latin typeface="Codec Pro"/>
                <a:ea typeface="Codec Pro"/>
                <a:cs typeface="Codec Pro"/>
                <a:sym typeface="Codec Pro"/>
              </a:rPr>
              <a:t>r e verificar o </a:t>
            </a:r>
            <a:r>
              <a:rPr lang="en-US" sz="2199" spc="-43" strike="noStrike" u="none">
                <a:solidFill>
                  <a:srgbClr val="2A2E30"/>
                </a:solidFill>
                <a:latin typeface="Codec Pro"/>
                <a:ea typeface="Codec Pro"/>
                <a:cs typeface="Codec Pro"/>
                <a:sym typeface="Codec Pro"/>
              </a:rPr>
              <a:t>anda</a:t>
            </a:r>
            <a:r>
              <a:rPr lang="en-US" sz="2199" spc="-43" strike="noStrike" u="none">
                <a:solidFill>
                  <a:srgbClr val="2A2E30"/>
                </a:solidFill>
                <a:latin typeface="Codec Pro"/>
                <a:ea typeface="Codec Pro"/>
                <a:cs typeface="Codec Pro"/>
                <a:sym typeface="Codec Pro"/>
              </a:rPr>
              <a:t>mento da</a:t>
            </a:r>
            <a:r>
              <a:rPr lang="en-US" sz="2199" spc="-43" strike="noStrike" u="none">
                <a:solidFill>
                  <a:srgbClr val="2A2E30"/>
                </a:solidFill>
                <a:latin typeface="Codec Pro"/>
                <a:ea typeface="Codec Pro"/>
                <a:cs typeface="Codec Pro"/>
                <a:sym typeface="Codec Pro"/>
              </a:rPr>
              <a:t>q</a:t>
            </a:r>
            <a:r>
              <a:rPr lang="en-US" sz="2199" spc="-43" strike="noStrike" u="none">
                <a:solidFill>
                  <a:srgbClr val="2A2E30"/>
                </a:solidFill>
                <a:latin typeface="Codec Pro"/>
                <a:ea typeface="Codec Pro"/>
                <a:cs typeface="Codec Pro"/>
                <a:sym typeface="Codec Pro"/>
              </a:rPr>
              <a:t>u</a:t>
            </a:r>
            <a:r>
              <a:rPr lang="en-US" sz="2199" spc="-43" strike="noStrike" u="none">
                <a:solidFill>
                  <a:srgbClr val="2A2E30"/>
                </a:solidFill>
                <a:latin typeface="Codec Pro"/>
                <a:ea typeface="Codec Pro"/>
                <a:cs typeface="Codec Pro"/>
                <a:sym typeface="Codec Pro"/>
              </a:rPr>
              <a:t>ela</a:t>
            </a:r>
            <a:r>
              <a:rPr lang="en-US" sz="2199" spc="-43" strike="noStrike" u="none">
                <a:solidFill>
                  <a:srgbClr val="2A2E30"/>
                </a:solidFill>
                <a:latin typeface="Codec Pro"/>
                <a:ea typeface="Codec Pro"/>
                <a:cs typeface="Codec Pro"/>
                <a:sym typeface="Codec Pro"/>
              </a:rPr>
              <a:t> </a:t>
            </a:r>
            <a:r>
              <a:rPr lang="en-US" sz="2199" spc="-43" strike="noStrike" u="none">
                <a:solidFill>
                  <a:srgbClr val="2A2E30"/>
                </a:solidFill>
                <a:latin typeface="Codec Pro"/>
                <a:ea typeface="Codec Pro"/>
                <a:cs typeface="Codec Pro"/>
                <a:sym typeface="Codec Pro"/>
              </a:rPr>
              <a:t>sol</a:t>
            </a:r>
            <a:r>
              <a:rPr lang="en-US" sz="2199" spc="-43" strike="noStrike" u="none">
                <a:solidFill>
                  <a:srgbClr val="2A2E30"/>
                </a:solidFill>
                <a:latin typeface="Codec Pro"/>
                <a:ea typeface="Codec Pro"/>
                <a:cs typeface="Codec Pro"/>
                <a:sym typeface="Codec Pro"/>
              </a:rPr>
              <a:t>i</a:t>
            </a:r>
            <a:r>
              <a:rPr lang="en-US" sz="2199" spc="-43" strike="noStrike" u="none">
                <a:solidFill>
                  <a:srgbClr val="2A2E30"/>
                </a:solidFill>
                <a:latin typeface="Codec Pro"/>
                <a:ea typeface="Codec Pro"/>
                <a:cs typeface="Codec Pro"/>
                <a:sym typeface="Codec Pro"/>
              </a:rPr>
              <a:t>citação</a:t>
            </a:r>
            <a:r>
              <a:rPr lang="en-US" sz="2199" spc="-43" strike="noStrike" u="none">
                <a:solidFill>
                  <a:srgbClr val="2A2E30"/>
                </a:solidFill>
                <a:latin typeface="Codec Pro"/>
                <a:ea typeface="Codec Pro"/>
                <a:cs typeface="Codec Pro"/>
                <a:sym typeface="Codec Pro"/>
              </a:rPr>
              <a:t>.</a:t>
            </a:r>
          </a:p>
        </p:txBody>
      </p:sp>
      <p:sp>
        <p:nvSpPr>
          <p:cNvPr name="Freeform 13" id="13"/>
          <p:cNvSpPr/>
          <p:nvPr/>
        </p:nvSpPr>
        <p:spPr>
          <a:xfrm flipH="false" flipV="false" rot="0">
            <a:off x="-9917582" y="5099295"/>
            <a:ext cx="15919790" cy="13575239"/>
          </a:xfrm>
          <a:custGeom>
            <a:avLst/>
            <a:gdLst/>
            <a:ahLst/>
            <a:cxnLst/>
            <a:rect r="r" b="b" t="t" l="l"/>
            <a:pathLst>
              <a:path h="13575239" w="15919790">
                <a:moveTo>
                  <a:pt x="0" y="0"/>
                </a:moveTo>
                <a:lnTo>
                  <a:pt x="15919789" y="0"/>
                </a:lnTo>
                <a:lnTo>
                  <a:pt x="15919789" y="13575239"/>
                </a:lnTo>
                <a:lnTo>
                  <a:pt x="0" y="13575239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0" b="0"/>
            </a:stretch>
          </a:blipFill>
        </p:spPr>
      </p:sp>
      <p:sp>
        <p:nvSpPr>
          <p:cNvPr name="Freeform 14" id="14"/>
          <p:cNvSpPr/>
          <p:nvPr/>
        </p:nvSpPr>
        <p:spPr>
          <a:xfrm flipH="false" flipV="false" rot="0">
            <a:off x="13740630" y="-2049764"/>
            <a:ext cx="15919790" cy="13575239"/>
          </a:xfrm>
          <a:custGeom>
            <a:avLst/>
            <a:gdLst/>
            <a:ahLst/>
            <a:cxnLst/>
            <a:rect r="r" b="b" t="t" l="l"/>
            <a:pathLst>
              <a:path h="13575239" w="15919790">
                <a:moveTo>
                  <a:pt x="0" y="0"/>
                </a:moveTo>
                <a:lnTo>
                  <a:pt x="15919789" y="0"/>
                </a:lnTo>
                <a:lnTo>
                  <a:pt x="15919789" y="13575239"/>
                </a:lnTo>
                <a:lnTo>
                  <a:pt x="0" y="13575239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7181" t="-19076" r="-3000" b="-11427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-9917582" y="5099295"/>
            <a:ext cx="15919790" cy="13575239"/>
          </a:xfrm>
          <a:custGeom>
            <a:avLst/>
            <a:gdLst/>
            <a:ahLst/>
            <a:cxnLst/>
            <a:rect r="r" b="b" t="t" l="l"/>
            <a:pathLst>
              <a:path h="13575239" w="15919790">
                <a:moveTo>
                  <a:pt x="0" y="0"/>
                </a:moveTo>
                <a:lnTo>
                  <a:pt x="15919789" y="0"/>
                </a:lnTo>
                <a:lnTo>
                  <a:pt x="15919789" y="13575239"/>
                </a:lnTo>
                <a:lnTo>
                  <a:pt x="0" y="13575239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11275201" y="-7726307"/>
            <a:ext cx="15919790" cy="13575239"/>
          </a:xfrm>
          <a:custGeom>
            <a:avLst/>
            <a:gdLst/>
            <a:ahLst/>
            <a:cxnLst/>
            <a:rect r="r" b="b" t="t" l="l"/>
            <a:pathLst>
              <a:path h="13575239" w="15919790">
                <a:moveTo>
                  <a:pt x="0" y="0"/>
                </a:moveTo>
                <a:lnTo>
                  <a:pt x="15919790" y="0"/>
                </a:lnTo>
                <a:lnTo>
                  <a:pt x="15919790" y="13575239"/>
                </a:lnTo>
                <a:lnTo>
                  <a:pt x="0" y="13575239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grpSp>
        <p:nvGrpSpPr>
          <p:cNvPr name="Group 5" id="5"/>
          <p:cNvGrpSpPr/>
          <p:nvPr/>
        </p:nvGrpSpPr>
        <p:grpSpPr>
          <a:xfrm rot="0">
            <a:off x="12032111" y="1429715"/>
            <a:ext cx="6255889" cy="8229600"/>
            <a:chOff x="0" y="0"/>
            <a:chExt cx="812800" cy="1069236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0" y="0"/>
              <a:ext cx="812800" cy="1069236"/>
            </a:xfrm>
            <a:custGeom>
              <a:avLst/>
              <a:gdLst/>
              <a:ahLst/>
              <a:cxnLst/>
              <a:rect r="r" b="b" t="t" l="l"/>
              <a:pathLst>
                <a:path h="1069236" w="812800">
                  <a:moveTo>
                    <a:pt x="28463" y="0"/>
                  </a:moveTo>
                  <a:lnTo>
                    <a:pt x="784337" y="0"/>
                  </a:lnTo>
                  <a:cubicBezTo>
                    <a:pt x="800056" y="0"/>
                    <a:pt x="812800" y="12744"/>
                    <a:pt x="812800" y="28463"/>
                  </a:cubicBezTo>
                  <a:lnTo>
                    <a:pt x="812800" y="1040772"/>
                  </a:lnTo>
                  <a:cubicBezTo>
                    <a:pt x="812800" y="1056492"/>
                    <a:pt x="800056" y="1069236"/>
                    <a:pt x="784337" y="1069236"/>
                  </a:cubicBezTo>
                  <a:lnTo>
                    <a:pt x="28463" y="1069236"/>
                  </a:lnTo>
                  <a:cubicBezTo>
                    <a:pt x="12744" y="1069236"/>
                    <a:pt x="0" y="1056492"/>
                    <a:pt x="0" y="1040772"/>
                  </a:cubicBezTo>
                  <a:lnTo>
                    <a:pt x="0" y="28463"/>
                  </a:lnTo>
                  <a:cubicBezTo>
                    <a:pt x="0" y="12744"/>
                    <a:pt x="12744" y="0"/>
                    <a:pt x="28463" y="0"/>
                  </a:cubicBezTo>
                  <a:close/>
                </a:path>
              </a:pathLst>
            </a:custGeom>
            <a:blipFill>
              <a:blip r:embed="rId4"/>
              <a:stretch>
                <a:fillRect l="-123091" t="0" r="-123091" b="0"/>
              </a:stretch>
            </a:blipFill>
          </p:spPr>
        </p:sp>
      </p:grpSp>
      <p:sp>
        <p:nvSpPr>
          <p:cNvPr name="TextBox 7" id="7"/>
          <p:cNvSpPr txBox="true"/>
          <p:nvPr/>
        </p:nvSpPr>
        <p:spPr>
          <a:xfrm rot="0">
            <a:off x="1041895" y="1114425"/>
            <a:ext cx="8864108" cy="285611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7457"/>
              </a:lnSpc>
              <a:spcBef>
                <a:spcPct val="0"/>
              </a:spcBef>
            </a:pPr>
            <a:r>
              <a:rPr lang="en-US" b="true" sz="6905" spc="-407">
                <a:solidFill>
                  <a:srgbClr val="12A397"/>
                </a:solidFill>
                <a:latin typeface="Open Sauce Semi-Bold"/>
                <a:ea typeface="Open Sauce Semi-Bold"/>
                <a:cs typeface="Open Sauce Semi-Bold"/>
                <a:sym typeface="Open Sauce Semi-Bold"/>
              </a:rPr>
              <a:t>COMO O SMAP VAI </a:t>
            </a:r>
            <a:r>
              <a:rPr lang="en-US" b="true" sz="6905" spc="-407" strike="noStrike" u="none">
                <a:solidFill>
                  <a:srgbClr val="12A397"/>
                </a:solidFill>
                <a:latin typeface="Open Sauce Semi-Bold"/>
                <a:ea typeface="Open Sauce Semi-Bold"/>
                <a:cs typeface="Open Sauce Semi-Bold"/>
                <a:sym typeface="Open Sauce Semi-Bold"/>
              </a:rPr>
              <a:t>RE</a:t>
            </a:r>
            <a:r>
              <a:rPr lang="en-US" b="true" sz="6905" spc="-407" strike="noStrike" u="none">
                <a:solidFill>
                  <a:srgbClr val="12A397"/>
                </a:solidFill>
                <a:latin typeface="Open Sauce Semi-Bold"/>
                <a:ea typeface="Open Sauce Semi-Bold"/>
                <a:cs typeface="Open Sauce Semi-Bold"/>
                <a:sym typeface="Open Sauce Semi-Bold"/>
              </a:rPr>
              <a:t>S</a:t>
            </a:r>
            <a:r>
              <a:rPr lang="en-US" b="true" sz="6905" spc="-407" strike="noStrike" u="none">
                <a:solidFill>
                  <a:srgbClr val="12A397"/>
                </a:solidFill>
                <a:latin typeface="Open Sauce Semi-Bold"/>
                <a:ea typeface="Open Sauce Semi-Bold"/>
                <a:cs typeface="Open Sauce Semi-Bold"/>
                <a:sym typeface="Open Sauce Semi-Bold"/>
              </a:rPr>
              <a:t>OLVER</a:t>
            </a:r>
            <a:r>
              <a:rPr lang="en-US" b="true" sz="6905" spc="-407" strike="noStrike" u="none">
                <a:solidFill>
                  <a:srgbClr val="12A397"/>
                </a:solidFill>
                <a:latin typeface="Open Sauce Semi-Bold"/>
                <a:ea typeface="Open Sauce Semi-Bold"/>
                <a:cs typeface="Open Sauce Semi-Bold"/>
                <a:sym typeface="Open Sauce Semi-Bold"/>
              </a:rPr>
              <a:t> </a:t>
            </a:r>
            <a:r>
              <a:rPr lang="en-US" b="true" sz="6905" spc="-407" strike="noStrike" u="none">
                <a:solidFill>
                  <a:srgbClr val="12A397"/>
                </a:solidFill>
                <a:latin typeface="Open Sauce Semi-Bold"/>
                <a:ea typeface="Open Sauce Semi-Bold"/>
                <a:cs typeface="Open Sauce Semi-Bold"/>
                <a:sym typeface="Open Sauce Semi-Bold"/>
              </a:rPr>
              <a:t>I</a:t>
            </a:r>
            <a:r>
              <a:rPr lang="en-US" b="true" sz="6905" spc="-407" strike="noStrike" u="none">
                <a:solidFill>
                  <a:srgbClr val="12A397"/>
                </a:solidFill>
                <a:latin typeface="Open Sauce Semi-Bold"/>
                <a:ea typeface="Open Sauce Semi-Bold"/>
                <a:cs typeface="Open Sauce Semi-Bold"/>
                <a:sym typeface="Open Sauce Semi-Bold"/>
              </a:rPr>
              <a:t>SSO?</a:t>
            </a:r>
          </a:p>
          <a:p>
            <a:pPr algn="l" marL="0" indent="0" lvl="0">
              <a:lnSpc>
                <a:spcPts val="7457"/>
              </a:lnSpc>
              <a:spcBef>
                <a:spcPct val="0"/>
              </a:spcBef>
            </a:pPr>
          </a:p>
        </p:txBody>
      </p:sp>
      <p:sp>
        <p:nvSpPr>
          <p:cNvPr name="TextBox 8" id="8"/>
          <p:cNvSpPr txBox="true"/>
          <p:nvPr/>
        </p:nvSpPr>
        <p:spPr>
          <a:xfrm rot="0">
            <a:off x="1411371" y="3971619"/>
            <a:ext cx="5772505" cy="307911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626104" indent="-313052" lvl="1">
              <a:lnSpc>
                <a:spcPts val="4059"/>
              </a:lnSpc>
              <a:buFont typeface="Arial"/>
              <a:buChar char="•"/>
            </a:pPr>
            <a:r>
              <a:rPr lang="en-US" b="true" sz="2899" spc="-57">
                <a:solidFill>
                  <a:srgbClr val="011127"/>
                </a:solidFill>
                <a:latin typeface="Open Sauce Bold"/>
                <a:ea typeface="Open Sauce Bold"/>
                <a:cs typeface="Open Sauce Bold"/>
                <a:sym typeface="Open Sauce Bold"/>
              </a:rPr>
              <a:t>F</a:t>
            </a:r>
            <a:r>
              <a:rPr lang="en-US" b="true" sz="2899" spc="-57" u="none">
                <a:solidFill>
                  <a:srgbClr val="011127"/>
                </a:solidFill>
                <a:latin typeface="Open Sauce Bold"/>
                <a:ea typeface="Open Sauce Bold"/>
                <a:cs typeface="Open Sauce Bold"/>
                <a:sym typeface="Open Sauce Bold"/>
              </a:rPr>
              <a:t>acilitar para a população a fazer ocorrencias</a:t>
            </a:r>
          </a:p>
          <a:p>
            <a:pPr algn="l" marL="626104" indent="-313052" lvl="1">
              <a:lnSpc>
                <a:spcPts val="4059"/>
              </a:lnSpc>
              <a:buFont typeface="Arial"/>
              <a:buChar char="•"/>
            </a:pPr>
            <a:r>
              <a:rPr lang="en-US" b="true" sz="2899" spc="-57" u="none">
                <a:solidFill>
                  <a:srgbClr val="011127"/>
                </a:solidFill>
                <a:latin typeface="Open Sauce Bold"/>
                <a:ea typeface="Open Sauce Bold"/>
                <a:cs typeface="Open Sauce Bold"/>
                <a:sym typeface="Open Sauce Bold"/>
              </a:rPr>
              <a:t>E</a:t>
            </a:r>
            <a:r>
              <a:rPr lang="en-US" b="true" sz="2899" spc="-57" u="none">
                <a:solidFill>
                  <a:srgbClr val="011127"/>
                </a:solidFill>
                <a:latin typeface="Open Sauce Bold"/>
                <a:ea typeface="Open Sauce Bold"/>
                <a:cs typeface="Open Sauce Bold"/>
                <a:sym typeface="Open Sauce Bold"/>
              </a:rPr>
              <a:t>xpor as ocorrencias, em prol de maior eficacia na resolução desse problema.</a:t>
            </a:r>
          </a:p>
          <a:p>
            <a:pPr algn="l" marL="0" indent="0" lvl="0">
              <a:lnSpc>
                <a:spcPts val="4059"/>
              </a:lnSpc>
            </a:pPr>
          </a:p>
        </p:txBody>
      </p:sp>
      <p:grpSp>
        <p:nvGrpSpPr>
          <p:cNvPr name="Group 9" id="9"/>
          <p:cNvGrpSpPr/>
          <p:nvPr/>
        </p:nvGrpSpPr>
        <p:grpSpPr>
          <a:xfrm rot="0">
            <a:off x="10531085" y="2047810"/>
            <a:ext cx="6937992" cy="3801122"/>
            <a:chOff x="0" y="0"/>
            <a:chExt cx="9250657" cy="5068163"/>
          </a:xfrm>
        </p:grpSpPr>
        <p:grpSp>
          <p:nvGrpSpPr>
            <p:cNvPr name="Group 10" id="10"/>
            <p:cNvGrpSpPr/>
            <p:nvPr/>
          </p:nvGrpSpPr>
          <p:grpSpPr>
            <a:xfrm rot="0">
              <a:off x="0" y="0"/>
              <a:ext cx="9219903" cy="5068163"/>
              <a:chOff x="0" y="0"/>
              <a:chExt cx="1821215" cy="1001119"/>
            </a:xfrm>
          </p:grpSpPr>
          <p:sp>
            <p:nvSpPr>
              <p:cNvPr name="Freeform 11" id="11"/>
              <p:cNvSpPr/>
              <p:nvPr/>
            </p:nvSpPr>
            <p:spPr>
              <a:xfrm flipH="false" flipV="false" rot="0">
                <a:off x="0" y="0"/>
                <a:ext cx="1821215" cy="1001119"/>
              </a:xfrm>
              <a:custGeom>
                <a:avLst/>
                <a:gdLst/>
                <a:ahLst/>
                <a:cxnLst/>
                <a:rect r="r" b="b" t="t" l="l"/>
                <a:pathLst>
                  <a:path h="1001119" w="1821215">
                    <a:moveTo>
                      <a:pt x="34707" y="0"/>
                    </a:moveTo>
                    <a:lnTo>
                      <a:pt x="1786508" y="0"/>
                    </a:lnTo>
                    <a:cubicBezTo>
                      <a:pt x="1805676" y="0"/>
                      <a:pt x="1821215" y="15539"/>
                      <a:pt x="1821215" y="34707"/>
                    </a:cubicBezTo>
                    <a:lnTo>
                      <a:pt x="1821215" y="966411"/>
                    </a:lnTo>
                    <a:cubicBezTo>
                      <a:pt x="1821215" y="975616"/>
                      <a:pt x="1817559" y="984444"/>
                      <a:pt x="1811050" y="990953"/>
                    </a:cubicBezTo>
                    <a:cubicBezTo>
                      <a:pt x="1804541" y="997462"/>
                      <a:pt x="1795713" y="1001119"/>
                      <a:pt x="1786508" y="1001119"/>
                    </a:cubicBezTo>
                    <a:lnTo>
                      <a:pt x="34707" y="1001119"/>
                    </a:lnTo>
                    <a:cubicBezTo>
                      <a:pt x="25502" y="1001119"/>
                      <a:pt x="16674" y="997462"/>
                      <a:pt x="10166" y="990953"/>
                    </a:cubicBezTo>
                    <a:cubicBezTo>
                      <a:pt x="3657" y="984444"/>
                      <a:pt x="0" y="975616"/>
                      <a:pt x="0" y="966411"/>
                    </a:cubicBezTo>
                    <a:lnTo>
                      <a:pt x="0" y="34707"/>
                    </a:lnTo>
                    <a:cubicBezTo>
                      <a:pt x="0" y="25502"/>
                      <a:pt x="3657" y="16674"/>
                      <a:pt x="10166" y="10166"/>
                    </a:cubicBezTo>
                    <a:cubicBezTo>
                      <a:pt x="16674" y="3657"/>
                      <a:pt x="25502" y="0"/>
                      <a:pt x="34707" y="0"/>
                    </a:cubicBezTo>
                    <a:close/>
                  </a:path>
                </a:pathLst>
              </a:custGeom>
              <a:solidFill>
                <a:srgbClr val="F3F5F8"/>
              </a:solidFill>
            </p:spPr>
          </p:sp>
          <p:sp>
            <p:nvSpPr>
              <p:cNvPr name="TextBox 12" id="12"/>
              <p:cNvSpPr txBox="true"/>
              <p:nvPr/>
            </p:nvSpPr>
            <p:spPr>
              <a:xfrm>
                <a:off x="0" y="-19050"/>
                <a:ext cx="1821215" cy="1020169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640"/>
                  </a:lnSpc>
                </a:pPr>
              </a:p>
            </p:txBody>
          </p:sp>
        </p:grpSp>
        <p:sp>
          <p:nvSpPr>
            <p:cNvPr name="TextBox 13" id="13"/>
            <p:cNvSpPr txBox="true"/>
            <p:nvPr/>
          </p:nvSpPr>
          <p:spPr>
            <a:xfrm rot="0">
              <a:off x="969129" y="2209275"/>
              <a:ext cx="7343153" cy="1858666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2187"/>
                </a:lnSpc>
                <a:spcBef>
                  <a:spcPct val="0"/>
                </a:spcBef>
              </a:pPr>
              <a:r>
                <a:rPr lang="en-US" b="true" sz="2123">
                  <a:solidFill>
                    <a:srgbClr val="000000"/>
                  </a:solidFill>
                  <a:latin typeface="Open Sauce Bold"/>
                  <a:ea typeface="Open Sauce Bold"/>
                  <a:cs typeface="Open Sauce Bold"/>
                  <a:sym typeface="Open Sauce Bold"/>
                </a:rPr>
                <a:t>Com o nosso projeto chegamos a conclusão seria que os principais clientes seriam a prefeitura, a nossa API permite filtrarmos regiões, cidades e etc...</a:t>
              </a:r>
            </a:p>
          </p:txBody>
        </p:sp>
        <p:sp>
          <p:nvSpPr>
            <p:cNvPr name="TextBox 14" id="14"/>
            <p:cNvSpPr txBox="true"/>
            <p:nvPr/>
          </p:nvSpPr>
          <p:spPr>
            <a:xfrm rot="0">
              <a:off x="30754" y="696790"/>
              <a:ext cx="9219903" cy="874724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4974"/>
                </a:lnSpc>
                <a:spcBef>
                  <a:spcPct val="0"/>
                </a:spcBef>
              </a:pPr>
              <a:r>
                <a:rPr lang="en-US" b="true" sz="4605" spc="-271">
                  <a:solidFill>
                    <a:srgbClr val="000000"/>
                  </a:solidFill>
                  <a:latin typeface="Open Sauce Semi-Bold"/>
                  <a:ea typeface="Open Sauce Semi-Bold"/>
                  <a:cs typeface="Open Sauce Semi-Bold"/>
                  <a:sym typeface="Open Sauce Semi-Bold"/>
                </a:rPr>
                <a:t>Principais Clientes</a:t>
              </a:r>
            </a:p>
          </p:txBody>
        </p:sp>
      </p:grpSp>
    </p:spTree>
  </p:cSld>
  <p:clrMapOvr>
    <a:masterClrMapping/>
  </p:clrMapOvr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BF6F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>
            <a:hlinkClick action="ppaction://media"/>
          </p:cNvPr>
          <p:cNvPicPr>
            <a:picLocks noChangeAspect="true"/>
          </p:cNvPicPr>
          <p:nvPr>
            <a:videoFile r:link="rId3"/>
            <p:extLst>
              <p:ext uri="{DAA4B4D4-6D71-4841-9C94-3DE7FCFB9230}">
                <p14:media xmlns:p14="http://schemas.microsoft.com/office/powerpoint/2010/main" r:embed="rId4"/>
              </p:ext>
            </p:extLst>
          </p:nvPr>
        </p:nvPicPr>
        <p:blipFill>
          <a:blip r:embed="rId2"/>
          <a:srcRect l="0" t="0" r="0" b="0"/>
          <a:stretch>
            <a:fillRect/>
          </a:stretch>
        </p:blipFill>
        <p:spPr>
          <a:xfrm flipH="false" flipV="false" rot="0">
            <a:off x="1882588" y="1496519"/>
            <a:ext cx="14522824" cy="8229600"/>
          </a:xfrm>
          <a:prstGeom prst="rect">
            <a:avLst/>
          </a:prstGeom>
        </p:spPr>
      </p:pic>
      <p:sp>
        <p:nvSpPr>
          <p:cNvPr name="TextBox 3" id="3"/>
          <p:cNvSpPr txBox="true"/>
          <p:nvPr/>
        </p:nvSpPr>
        <p:spPr>
          <a:xfrm rot="0">
            <a:off x="4599972" y="330177"/>
            <a:ext cx="9088055" cy="69852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5032"/>
              </a:lnSpc>
              <a:spcBef>
                <a:spcPct val="0"/>
              </a:spcBef>
            </a:pPr>
            <a:r>
              <a:rPr lang="en-US" b="true" sz="4885" spc="346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Registro de ocorrências</a:t>
            </a:r>
          </a:p>
        </p:txBody>
      </p:sp>
    </p:spTree>
  </p:cSld>
  <p:clrMapOvr>
    <a:masterClrMapping/>
  </p:clrMapOvr>
  <p:timing>
    <p:tnLst>
      <p:par>
        <p:cTn dur="indefinite" restart="never" nodeType="tmRoot">
          <p:childTnLst>
            <p:video>
              <p:cMediaNode vol="100000">
                <p:cTn fill="hold" display="false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</p:childTnLst>
        </p:cTn>
      </p:par>
    </p:tnLst>
  </p:timing>
</p:sld>
</file>

<file path=ppt/slides/slide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7181" t="-19076" r="-3000" b="-11427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-8153289" y="-8092067"/>
            <a:ext cx="15919790" cy="13575239"/>
          </a:xfrm>
          <a:custGeom>
            <a:avLst/>
            <a:gdLst/>
            <a:ahLst/>
            <a:cxnLst/>
            <a:rect r="r" b="b" t="t" l="l"/>
            <a:pathLst>
              <a:path h="13575239" w="15919790">
                <a:moveTo>
                  <a:pt x="0" y="0"/>
                </a:moveTo>
                <a:lnTo>
                  <a:pt x="15919789" y="0"/>
                </a:lnTo>
                <a:lnTo>
                  <a:pt x="15919789" y="13575239"/>
                </a:lnTo>
                <a:lnTo>
                  <a:pt x="0" y="13575239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11275201" y="4688737"/>
            <a:ext cx="15919790" cy="13575239"/>
          </a:xfrm>
          <a:custGeom>
            <a:avLst/>
            <a:gdLst/>
            <a:ahLst/>
            <a:cxnLst/>
            <a:rect r="r" b="b" t="t" l="l"/>
            <a:pathLst>
              <a:path h="13575239" w="15919790">
                <a:moveTo>
                  <a:pt x="0" y="0"/>
                </a:moveTo>
                <a:lnTo>
                  <a:pt x="15919790" y="0"/>
                </a:lnTo>
                <a:lnTo>
                  <a:pt x="15919790" y="13575239"/>
                </a:lnTo>
                <a:lnTo>
                  <a:pt x="0" y="13575239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0">
            <a:off x="499555" y="212900"/>
            <a:ext cx="8318499" cy="4907593"/>
          </a:xfrm>
          <a:custGeom>
            <a:avLst/>
            <a:gdLst/>
            <a:ahLst/>
            <a:cxnLst/>
            <a:rect r="r" b="b" t="t" l="l"/>
            <a:pathLst>
              <a:path h="4907593" w="8318499">
                <a:moveTo>
                  <a:pt x="0" y="0"/>
                </a:moveTo>
                <a:lnTo>
                  <a:pt x="8318500" y="0"/>
                </a:lnTo>
                <a:lnTo>
                  <a:pt x="8318500" y="4907594"/>
                </a:lnTo>
                <a:lnTo>
                  <a:pt x="0" y="4907594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0">
            <a:off x="9384188" y="31561"/>
            <a:ext cx="8341526" cy="5270272"/>
          </a:xfrm>
          <a:custGeom>
            <a:avLst/>
            <a:gdLst/>
            <a:ahLst/>
            <a:cxnLst/>
            <a:rect r="r" b="b" t="t" l="l"/>
            <a:pathLst>
              <a:path h="5270272" w="8341526">
                <a:moveTo>
                  <a:pt x="0" y="0"/>
                </a:moveTo>
                <a:lnTo>
                  <a:pt x="8341526" y="0"/>
                </a:lnTo>
                <a:lnTo>
                  <a:pt x="8341526" y="5270272"/>
                </a:lnTo>
                <a:lnTo>
                  <a:pt x="0" y="5270272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0">
            <a:off x="2233166" y="5552191"/>
            <a:ext cx="2343961" cy="4363498"/>
          </a:xfrm>
          <a:custGeom>
            <a:avLst/>
            <a:gdLst/>
            <a:ahLst/>
            <a:cxnLst/>
            <a:rect r="r" b="b" t="t" l="l"/>
            <a:pathLst>
              <a:path h="4363498" w="2343961">
                <a:moveTo>
                  <a:pt x="0" y="0"/>
                </a:moveTo>
                <a:lnTo>
                  <a:pt x="2343961" y="0"/>
                </a:lnTo>
                <a:lnTo>
                  <a:pt x="2343961" y="4363498"/>
                </a:lnTo>
                <a:lnTo>
                  <a:pt x="0" y="4363498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l="0" t="0" r="0" b="0"/>
            </a:stretch>
          </a:blipFill>
        </p:spPr>
      </p:sp>
      <p:sp>
        <p:nvSpPr>
          <p:cNvPr name="Freeform 8" id="8"/>
          <p:cNvSpPr/>
          <p:nvPr/>
        </p:nvSpPr>
        <p:spPr>
          <a:xfrm flipH="false" flipV="false" rot="0">
            <a:off x="7870555" y="5506178"/>
            <a:ext cx="8778010" cy="4550663"/>
          </a:xfrm>
          <a:custGeom>
            <a:avLst/>
            <a:gdLst/>
            <a:ahLst/>
            <a:cxnLst/>
            <a:rect r="r" b="b" t="t" l="l"/>
            <a:pathLst>
              <a:path h="4550663" w="8778010">
                <a:moveTo>
                  <a:pt x="0" y="0"/>
                </a:moveTo>
                <a:lnTo>
                  <a:pt x="8778011" y="0"/>
                </a:lnTo>
                <a:lnTo>
                  <a:pt x="8778011" y="4550664"/>
                </a:lnTo>
                <a:lnTo>
                  <a:pt x="0" y="4550664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l="0" t="0" r="0" b="-8388"/>
            </a:stretch>
          </a:blipFill>
        </p:spPr>
      </p:sp>
    </p:spTree>
  </p:cSld>
  <p:clrMapOvr>
    <a:masterClrMapping/>
  </p:clrMapOvr>
</p:sld>
</file>

<file path=ppt/slides/slide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BF6F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5447821" y="2148703"/>
            <a:ext cx="2530712" cy="2530712"/>
          </a:xfrm>
          <a:custGeom>
            <a:avLst/>
            <a:gdLst/>
            <a:ahLst/>
            <a:cxnLst/>
            <a:rect r="r" b="b" t="t" l="l"/>
            <a:pathLst>
              <a:path h="2530712" w="2530712">
                <a:moveTo>
                  <a:pt x="0" y="0"/>
                </a:moveTo>
                <a:lnTo>
                  <a:pt x="2530713" y="0"/>
                </a:lnTo>
                <a:lnTo>
                  <a:pt x="2530713" y="2530713"/>
                </a:lnTo>
                <a:lnTo>
                  <a:pt x="0" y="2530713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8433053" y="6530723"/>
            <a:ext cx="2530712" cy="2530712"/>
          </a:xfrm>
          <a:custGeom>
            <a:avLst/>
            <a:gdLst/>
            <a:ahLst/>
            <a:cxnLst/>
            <a:rect r="r" b="b" t="t" l="l"/>
            <a:pathLst>
              <a:path h="2530712" w="2530712">
                <a:moveTo>
                  <a:pt x="0" y="0"/>
                </a:moveTo>
                <a:lnTo>
                  <a:pt x="2530713" y="0"/>
                </a:lnTo>
                <a:lnTo>
                  <a:pt x="2530713" y="2530713"/>
                </a:lnTo>
                <a:lnTo>
                  <a:pt x="0" y="2530713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13255389" y="6572225"/>
            <a:ext cx="2489210" cy="2489210"/>
          </a:xfrm>
          <a:custGeom>
            <a:avLst/>
            <a:gdLst/>
            <a:ahLst/>
            <a:cxnLst/>
            <a:rect r="r" b="b" t="t" l="l"/>
            <a:pathLst>
              <a:path h="2489210" w="2489210">
                <a:moveTo>
                  <a:pt x="0" y="0"/>
                </a:moveTo>
                <a:lnTo>
                  <a:pt x="2489210" y="0"/>
                </a:lnTo>
                <a:lnTo>
                  <a:pt x="2489210" y="2489211"/>
                </a:lnTo>
                <a:lnTo>
                  <a:pt x="0" y="2489211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0">
            <a:off x="3259075" y="6530723"/>
            <a:ext cx="2727577" cy="2727577"/>
          </a:xfrm>
          <a:custGeom>
            <a:avLst/>
            <a:gdLst/>
            <a:ahLst/>
            <a:cxnLst/>
            <a:rect r="r" b="b" t="t" l="l"/>
            <a:pathLst>
              <a:path h="2727577" w="2727577">
                <a:moveTo>
                  <a:pt x="0" y="0"/>
                </a:moveTo>
                <a:lnTo>
                  <a:pt x="2727577" y="0"/>
                </a:lnTo>
                <a:lnTo>
                  <a:pt x="2727577" y="2727577"/>
                </a:lnTo>
                <a:lnTo>
                  <a:pt x="0" y="2727577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0" b="0"/>
            </a:stretch>
          </a:blipFill>
        </p:spPr>
      </p:sp>
      <p:sp>
        <p:nvSpPr>
          <p:cNvPr name="TextBox 6" id="6"/>
          <p:cNvSpPr txBox="true"/>
          <p:nvPr/>
        </p:nvSpPr>
        <p:spPr>
          <a:xfrm rot="0">
            <a:off x="6182932" y="171995"/>
            <a:ext cx="7030955" cy="115379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9379"/>
              </a:lnSpc>
              <a:spcBef>
                <a:spcPct val="0"/>
              </a:spcBef>
            </a:pPr>
            <a:r>
              <a:rPr lang="en-US" sz="6699">
                <a:solidFill>
                  <a:srgbClr val="12A397"/>
                </a:solidFill>
                <a:latin typeface="Iffat"/>
                <a:ea typeface="Iffat"/>
                <a:cs typeface="Iffat"/>
                <a:sym typeface="Iffat"/>
              </a:rPr>
              <a:t>Tecnologias usadas</a:t>
            </a:r>
          </a:p>
        </p:txBody>
      </p:sp>
      <p:sp>
        <p:nvSpPr>
          <p:cNvPr name="Freeform 7" id="7"/>
          <p:cNvSpPr/>
          <p:nvPr/>
        </p:nvSpPr>
        <p:spPr>
          <a:xfrm flipH="false" flipV="false" rot="0">
            <a:off x="1297918" y="7216446"/>
            <a:ext cx="15919790" cy="13575239"/>
          </a:xfrm>
          <a:custGeom>
            <a:avLst/>
            <a:gdLst/>
            <a:ahLst/>
            <a:cxnLst/>
            <a:rect r="r" b="b" t="t" l="l"/>
            <a:pathLst>
              <a:path h="13575239" w="15919790">
                <a:moveTo>
                  <a:pt x="0" y="0"/>
                </a:moveTo>
                <a:lnTo>
                  <a:pt x="15919790" y="0"/>
                </a:lnTo>
                <a:lnTo>
                  <a:pt x="15919790" y="13575239"/>
                </a:lnTo>
                <a:lnTo>
                  <a:pt x="0" y="13575239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l="0" t="0" r="0" b="0"/>
            </a:stretch>
          </a:blipFill>
        </p:spPr>
      </p:sp>
      <p:sp>
        <p:nvSpPr>
          <p:cNvPr name="Freeform 8" id="8"/>
          <p:cNvSpPr/>
          <p:nvPr/>
        </p:nvSpPr>
        <p:spPr>
          <a:xfrm flipH="false" flipV="false" rot="0">
            <a:off x="12780934" y="-6897057"/>
            <a:ext cx="15919790" cy="13575239"/>
          </a:xfrm>
          <a:custGeom>
            <a:avLst/>
            <a:gdLst/>
            <a:ahLst/>
            <a:cxnLst/>
            <a:rect r="r" b="b" t="t" l="l"/>
            <a:pathLst>
              <a:path h="13575239" w="15919790">
                <a:moveTo>
                  <a:pt x="0" y="0"/>
                </a:moveTo>
                <a:lnTo>
                  <a:pt x="15919790" y="0"/>
                </a:lnTo>
                <a:lnTo>
                  <a:pt x="15919790" y="13575239"/>
                </a:lnTo>
                <a:lnTo>
                  <a:pt x="0" y="13575239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l="0" t="0" r="0" b="0"/>
            </a:stretch>
          </a:blipFill>
        </p:spPr>
      </p:sp>
      <p:sp>
        <p:nvSpPr>
          <p:cNvPr name="Freeform 9" id="9"/>
          <p:cNvSpPr/>
          <p:nvPr/>
        </p:nvSpPr>
        <p:spPr>
          <a:xfrm flipH="false" flipV="false" rot="0">
            <a:off x="10963766" y="2148703"/>
            <a:ext cx="2530712" cy="2530712"/>
          </a:xfrm>
          <a:custGeom>
            <a:avLst/>
            <a:gdLst/>
            <a:ahLst/>
            <a:cxnLst/>
            <a:rect r="r" b="b" t="t" l="l"/>
            <a:pathLst>
              <a:path h="2530712" w="2530712">
                <a:moveTo>
                  <a:pt x="0" y="0"/>
                </a:moveTo>
                <a:lnTo>
                  <a:pt x="2530712" y="0"/>
                </a:lnTo>
                <a:lnTo>
                  <a:pt x="2530712" y="2530713"/>
                </a:lnTo>
                <a:lnTo>
                  <a:pt x="0" y="2530713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7181" t="-19076" r="-3000" b="-11427"/>
            </a:stretch>
          </a:blipFill>
        </p:spPr>
      </p:sp>
      <p:grpSp>
        <p:nvGrpSpPr>
          <p:cNvPr name="Group 3" id="3"/>
          <p:cNvGrpSpPr/>
          <p:nvPr/>
        </p:nvGrpSpPr>
        <p:grpSpPr>
          <a:xfrm rot="0">
            <a:off x="1028700" y="4211205"/>
            <a:ext cx="359553" cy="359553"/>
            <a:chOff x="0" y="0"/>
            <a:chExt cx="812800" cy="812800"/>
          </a:xfrm>
        </p:grpSpPr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lnTo>
                    <a:pt x="523042" y="124802"/>
                  </a:lnTo>
                  <a:lnTo>
                    <a:pt x="693768" y="119032"/>
                  </a:lnTo>
                  <a:lnTo>
                    <a:pt x="687998" y="289758"/>
                  </a:lnTo>
                  <a:lnTo>
                    <a:pt x="812800" y="406400"/>
                  </a:lnTo>
                  <a:lnTo>
                    <a:pt x="687998" y="523042"/>
                  </a:lnTo>
                  <a:lnTo>
                    <a:pt x="693768" y="693768"/>
                  </a:lnTo>
                  <a:lnTo>
                    <a:pt x="523042" y="687998"/>
                  </a:lnTo>
                  <a:lnTo>
                    <a:pt x="406400" y="812800"/>
                  </a:lnTo>
                  <a:lnTo>
                    <a:pt x="289758" y="687998"/>
                  </a:lnTo>
                  <a:lnTo>
                    <a:pt x="119032" y="693768"/>
                  </a:lnTo>
                  <a:lnTo>
                    <a:pt x="124802" y="523042"/>
                  </a:lnTo>
                  <a:lnTo>
                    <a:pt x="0" y="406400"/>
                  </a:lnTo>
                  <a:lnTo>
                    <a:pt x="124802" y="289758"/>
                  </a:lnTo>
                  <a:lnTo>
                    <a:pt x="119032" y="119032"/>
                  </a:lnTo>
                  <a:lnTo>
                    <a:pt x="289758" y="124802"/>
                  </a:lnTo>
                  <a:lnTo>
                    <a:pt x="406400" y="0"/>
                  </a:lnTo>
                  <a:close/>
                </a:path>
              </a:pathLst>
            </a:custGeom>
            <a:solidFill>
              <a:srgbClr val="011127"/>
            </a:solidFill>
          </p:spPr>
        </p:sp>
        <p:sp>
          <p:nvSpPr>
            <p:cNvPr name="TextBox 5" id="5"/>
            <p:cNvSpPr txBox="true"/>
            <p:nvPr/>
          </p:nvSpPr>
          <p:spPr>
            <a:xfrm>
              <a:off x="127000" y="174625"/>
              <a:ext cx="558800" cy="51117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266"/>
                </a:lnSpc>
              </a:pPr>
            </a:p>
          </p:txBody>
        </p:sp>
      </p:grpSp>
      <p:sp>
        <p:nvSpPr>
          <p:cNvPr name="Freeform 6" id="6"/>
          <p:cNvSpPr/>
          <p:nvPr/>
        </p:nvSpPr>
        <p:spPr>
          <a:xfrm flipH="false" flipV="false" rot="0">
            <a:off x="-8153289" y="4936437"/>
            <a:ext cx="15919790" cy="13575239"/>
          </a:xfrm>
          <a:custGeom>
            <a:avLst/>
            <a:gdLst/>
            <a:ahLst/>
            <a:cxnLst/>
            <a:rect r="r" b="b" t="t" l="l"/>
            <a:pathLst>
              <a:path h="13575239" w="15919790">
                <a:moveTo>
                  <a:pt x="0" y="0"/>
                </a:moveTo>
                <a:lnTo>
                  <a:pt x="15919789" y="0"/>
                </a:lnTo>
                <a:lnTo>
                  <a:pt x="15919789" y="13575239"/>
                </a:lnTo>
                <a:lnTo>
                  <a:pt x="0" y="13575239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0">
            <a:off x="11275201" y="-7726307"/>
            <a:ext cx="15919790" cy="13575239"/>
          </a:xfrm>
          <a:custGeom>
            <a:avLst/>
            <a:gdLst/>
            <a:ahLst/>
            <a:cxnLst/>
            <a:rect r="r" b="b" t="t" l="l"/>
            <a:pathLst>
              <a:path h="13575239" w="15919790">
                <a:moveTo>
                  <a:pt x="0" y="0"/>
                </a:moveTo>
                <a:lnTo>
                  <a:pt x="15919790" y="0"/>
                </a:lnTo>
                <a:lnTo>
                  <a:pt x="15919790" y="13575239"/>
                </a:lnTo>
                <a:lnTo>
                  <a:pt x="0" y="13575239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grpSp>
        <p:nvGrpSpPr>
          <p:cNvPr name="Group 8" id="8"/>
          <p:cNvGrpSpPr/>
          <p:nvPr/>
        </p:nvGrpSpPr>
        <p:grpSpPr>
          <a:xfrm rot="0">
            <a:off x="4813790" y="4211205"/>
            <a:ext cx="359553" cy="359553"/>
            <a:chOff x="0" y="0"/>
            <a:chExt cx="812800" cy="812800"/>
          </a:xfrm>
        </p:grpSpPr>
        <p:sp>
          <p:nvSpPr>
            <p:cNvPr name="Freeform 9" id="9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lnTo>
                    <a:pt x="523042" y="124802"/>
                  </a:lnTo>
                  <a:lnTo>
                    <a:pt x="693768" y="119032"/>
                  </a:lnTo>
                  <a:lnTo>
                    <a:pt x="687998" y="289758"/>
                  </a:lnTo>
                  <a:lnTo>
                    <a:pt x="812800" y="406400"/>
                  </a:lnTo>
                  <a:lnTo>
                    <a:pt x="687998" y="523042"/>
                  </a:lnTo>
                  <a:lnTo>
                    <a:pt x="693768" y="693768"/>
                  </a:lnTo>
                  <a:lnTo>
                    <a:pt x="523042" y="687998"/>
                  </a:lnTo>
                  <a:lnTo>
                    <a:pt x="406400" y="812800"/>
                  </a:lnTo>
                  <a:lnTo>
                    <a:pt x="289758" y="687998"/>
                  </a:lnTo>
                  <a:lnTo>
                    <a:pt x="119032" y="693768"/>
                  </a:lnTo>
                  <a:lnTo>
                    <a:pt x="124802" y="523042"/>
                  </a:lnTo>
                  <a:lnTo>
                    <a:pt x="0" y="406400"/>
                  </a:lnTo>
                  <a:lnTo>
                    <a:pt x="124802" y="289758"/>
                  </a:lnTo>
                  <a:lnTo>
                    <a:pt x="119032" y="119032"/>
                  </a:lnTo>
                  <a:lnTo>
                    <a:pt x="289758" y="124802"/>
                  </a:lnTo>
                  <a:lnTo>
                    <a:pt x="406400" y="0"/>
                  </a:lnTo>
                  <a:close/>
                </a:path>
              </a:pathLst>
            </a:custGeom>
            <a:solidFill>
              <a:srgbClr val="011127"/>
            </a:solidFill>
          </p:spPr>
        </p:sp>
        <p:sp>
          <p:nvSpPr>
            <p:cNvPr name="TextBox 10" id="10"/>
            <p:cNvSpPr txBox="true"/>
            <p:nvPr/>
          </p:nvSpPr>
          <p:spPr>
            <a:xfrm>
              <a:off x="127000" y="174625"/>
              <a:ext cx="558800" cy="51117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266"/>
                </a:lnSpc>
              </a:pPr>
            </a:p>
          </p:txBody>
        </p:sp>
      </p:grpSp>
      <p:grpSp>
        <p:nvGrpSpPr>
          <p:cNvPr name="Group 11" id="11"/>
          <p:cNvGrpSpPr/>
          <p:nvPr/>
        </p:nvGrpSpPr>
        <p:grpSpPr>
          <a:xfrm rot="0">
            <a:off x="7393232" y="4184680"/>
            <a:ext cx="359553" cy="359553"/>
            <a:chOff x="0" y="0"/>
            <a:chExt cx="812800" cy="812800"/>
          </a:xfrm>
        </p:grpSpPr>
        <p:sp>
          <p:nvSpPr>
            <p:cNvPr name="Freeform 12" id="12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lnTo>
                    <a:pt x="523042" y="124802"/>
                  </a:lnTo>
                  <a:lnTo>
                    <a:pt x="693768" y="119032"/>
                  </a:lnTo>
                  <a:lnTo>
                    <a:pt x="687998" y="289758"/>
                  </a:lnTo>
                  <a:lnTo>
                    <a:pt x="812800" y="406400"/>
                  </a:lnTo>
                  <a:lnTo>
                    <a:pt x="687998" y="523042"/>
                  </a:lnTo>
                  <a:lnTo>
                    <a:pt x="693768" y="693768"/>
                  </a:lnTo>
                  <a:lnTo>
                    <a:pt x="523042" y="687998"/>
                  </a:lnTo>
                  <a:lnTo>
                    <a:pt x="406400" y="812800"/>
                  </a:lnTo>
                  <a:lnTo>
                    <a:pt x="289758" y="687998"/>
                  </a:lnTo>
                  <a:lnTo>
                    <a:pt x="119032" y="693768"/>
                  </a:lnTo>
                  <a:lnTo>
                    <a:pt x="124802" y="523042"/>
                  </a:lnTo>
                  <a:lnTo>
                    <a:pt x="0" y="406400"/>
                  </a:lnTo>
                  <a:lnTo>
                    <a:pt x="124802" y="289758"/>
                  </a:lnTo>
                  <a:lnTo>
                    <a:pt x="119032" y="119032"/>
                  </a:lnTo>
                  <a:lnTo>
                    <a:pt x="289758" y="124802"/>
                  </a:lnTo>
                  <a:lnTo>
                    <a:pt x="406400" y="0"/>
                  </a:lnTo>
                  <a:close/>
                </a:path>
              </a:pathLst>
            </a:custGeom>
            <a:solidFill>
              <a:srgbClr val="011127"/>
            </a:solidFill>
          </p:spPr>
        </p:sp>
        <p:sp>
          <p:nvSpPr>
            <p:cNvPr name="TextBox 13" id="13"/>
            <p:cNvSpPr txBox="true"/>
            <p:nvPr/>
          </p:nvSpPr>
          <p:spPr>
            <a:xfrm>
              <a:off x="127000" y="174625"/>
              <a:ext cx="558800" cy="51117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266"/>
                </a:lnSpc>
              </a:pPr>
            </a:p>
          </p:txBody>
        </p:sp>
      </p:grpSp>
      <p:grpSp>
        <p:nvGrpSpPr>
          <p:cNvPr name="Group 14" id="14"/>
          <p:cNvGrpSpPr/>
          <p:nvPr/>
        </p:nvGrpSpPr>
        <p:grpSpPr>
          <a:xfrm rot="0">
            <a:off x="11275201" y="4211205"/>
            <a:ext cx="359553" cy="359553"/>
            <a:chOff x="0" y="0"/>
            <a:chExt cx="812800" cy="812800"/>
          </a:xfrm>
        </p:grpSpPr>
        <p:sp>
          <p:nvSpPr>
            <p:cNvPr name="Freeform 15" id="15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lnTo>
                    <a:pt x="523042" y="124802"/>
                  </a:lnTo>
                  <a:lnTo>
                    <a:pt x="693768" y="119032"/>
                  </a:lnTo>
                  <a:lnTo>
                    <a:pt x="687998" y="289758"/>
                  </a:lnTo>
                  <a:lnTo>
                    <a:pt x="812800" y="406400"/>
                  </a:lnTo>
                  <a:lnTo>
                    <a:pt x="687998" y="523042"/>
                  </a:lnTo>
                  <a:lnTo>
                    <a:pt x="693768" y="693768"/>
                  </a:lnTo>
                  <a:lnTo>
                    <a:pt x="523042" y="687998"/>
                  </a:lnTo>
                  <a:lnTo>
                    <a:pt x="406400" y="812800"/>
                  </a:lnTo>
                  <a:lnTo>
                    <a:pt x="289758" y="687998"/>
                  </a:lnTo>
                  <a:lnTo>
                    <a:pt x="119032" y="693768"/>
                  </a:lnTo>
                  <a:lnTo>
                    <a:pt x="124802" y="523042"/>
                  </a:lnTo>
                  <a:lnTo>
                    <a:pt x="0" y="406400"/>
                  </a:lnTo>
                  <a:lnTo>
                    <a:pt x="124802" y="289758"/>
                  </a:lnTo>
                  <a:lnTo>
                    <a:pt x="119032" y="119032"/>
                  </a:lnTo>
                  <a:lnTo>
                    <a:pt x="289758" y="124802"/>
                  </a:lnTo>
                  <a:lnTo>
                    <a:pt x="406400" y="0"/>
                  </a:lnTo>
                  <a:close/>
                </a:path>
              </a:pathLst>
            </a:custGeom>
            <a:solidFill>
              <a:srgbClr val="011127"/>
            </a:solidFill>
          </p:spPr>
        </p:sp>
        <p:sp>
          <p:nvSpPr>
            <p:cNvPr name="TextBox 16" id="16"/>
            <p:cNvSpPr txBox="true"/>
            <p:nvPr/>
          </p:nvSpPr>
          <p:spPr>
            <a:xfrm>
              <a:off x="127000" y="174625"/>
              <a:ext cx="558800" cy="51117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266"/>
                </a:lnSpc>
              </a:pPr>
            </a:p>
          </p:txBody>
        </p:sp>
      </p:grpSp>
      <p:grpSp>
        <p:nvGrpSpPr>
          <p:cNvPr name="Group 17" id="17"/>
          <p:cNvGrpSpPr/>
          <p:nvPr/>
        </p:nvGrpSpPr>
        <p:grpSpPr>
          <a:xfrm rot="0">
            <a:off x="14810579" y="4211205"/>
            <a:ext cx="359553" cy="359553"/>
            <a:chOff x="0" y="0"/>
            <a:chExt cx="812800" cy="812800"/>
          </a:xfrm>
        </p:grpSpPr>
        <p:sp>
          <p:nvSpPr>
            <p:cNvPr name="Freeform 18" id="18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lnTo>
                    <a:pt x="523042" y="124802"/>
                  </a:lnTo>
                  <a:lnTo>
                    <a:pt x="693768" y="119032"/>
                  </a:lnTo>
                  <a:lnTo>
                    <a:pt x="687998" y="289758"/>
                  </a:lnTo>
                  <a:lnTo>
                    <a:pt x="812800" y="406400"/>
                  </a:lnTo>
                  <a:lnTo>
                    <a:pt x="687998" y="523042"/>
                  </a:lnTo>
                  <a:lnTo>
                    <a:pt x="693768" y="693768"/>
                  </a:lnTo>
                  <a:lnTo>
                    <a:pt x="523042" y="687998"/>
                  </a:lnTo>
                  <a:lnTo>
                    <a:pt x="406400" y="812800"/>
                  </a:lnTo>
                  <a:lnTo>
                    <a:pt x="289758" y="687998"/>
                  </a:lnTo>
                  <a:lnTo>
                    <a:pt x="119032" y="693768"/>
                  </a:lnTo>
                  <a:lnTo>
                    <a:pt x="124802" y="523042"/>
                  </a:lnTo>
                  <a:lnTo>
                    <a:pt x="0" y="406400"/>
                  </a:lnTo>
                  <a:lnTo>
                    <a:pt x="124802" y="289758"/>
                  </a:lnTo>
                  <a:lnTo>
                    <a:pt x="119032" y="119032"/>
                  </a:lnTo>
                  <a:lnTo>
                    <a:pt x="289758" y="124802"/>
                  </a:lnTo>
                  <a:lnTo>
                    <a:pt x="406400" y="0"/>
                  </a:lnTo>
                  <a:close/>
                </a:path>
              </a:pathLst>
            </a:custGeom>
            <a:solidFill>
              <a:srgbClr val="011127"/>
            </a:solidFill>
          </p:spPr>
        </p:sp>
        <p:sp>
          <p:nvSpPr>
            <p:cNvPr name="TextBox 19" id="19"/>
            <p:cNvSpPr txBox="true"/>
            <p:nvPr/>
          </p:nvSpPr>
          <p:spPr>
            <a:xfrm>
              <a:off x="127000" y="174625"/>
              <a:ext cx="558800" cy="51117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266"/>
                </a:lnSpc>
              </a:pPr>
            </a:p>
          </p:txBody>
        </p:sp>
      </p:grpSp>
      <p:sp>
        <p:nvSpPr>
          <p:cNvPr name="Freeform 20" id="20"/>
          <p:cNvSpPr/>
          <p:nvPr/>
        </p:nvSpPr>
        <p:spPr>
          <a:xfrm flipH="false" flipV="false" rot="0">
            <a:off x="1272799" y="5592691"/>
            <a:ext cx="1927233" cy="2248125"/>
          </a:xfrm>
          <a:custGeom>
            <a:avLst/>
            <a:gdLst/>
            <a:ahLst/>
            <a:cxnLst/>
            <a:rect r="r" b="b" t="t" l="l"/>
            <a:pathLst>
              <a:path h="2248125" w="1927233">
                <a:moveTo>
                  <a:pt x="0" y="0"/>
                </a:moveTo>
                <a:lnTo>
                  <a:pt x="1927233" y="0"/>
                </a:lnTo>
                <a:lnTo>
                  <a:pt x="1927233" y="2248125"/>
                </a:lnTo>
                <a:lnTo>
                  <a:pt x="0" y="2248125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0" b="0"/>
            </a:stretch>
          </a:blipFill>
        </p:spPr>
      </p:sp>
      <p:sp>
        <p:nvSpPr>
          <p:cNvPr name="TextBox 21" id="21"/>
          <p:cNvSpPr txBox="true"/>
          <p:nvPr/>
        </p:nvSpPr>
        <p:spPr>
          <a:xfrm rot="0">
            <a:off x="1642094" y="4156323"/>
            <a:ext cx="2228721" cy="51066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914"/>
              </a:lnSpc>
            </a:pPr>
            <a:r>
              <a:rPr lang="en-US" b="true" sz="3800">
                <a:solidFill>
                  <a:srgbClr val="011127"/>
                </a:solidFill>
                <a:latin typeface="Open Sauce Bold"/>
                <a:ea typeface="Open Sauce Bold"/>
                <a:cs typeface="Open Sauce Bold"/>
                <a:sym typeface="Open Sauce Bold"/>
              </a:rPr>
              <a:t>ARTHUR</a:t>
            </a:r>
          </a:p>
        </p:txBody>
      </p:sp>
      <p:sp>
        <p:nvSpPr>
          <p:cNvPr name="TextBox 22" id="22"/>
          <p:cNvSpPr txBox="true"/>
          <p:nvPr/>
        </p:nvSpPr>
        <p:spPr>
          <a:xfrm rot="0">
            <a:off x="5371671" y="4156323"/>
            <a:ext cx="1518749" cy="51066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914"/>
              </a:lnSpc>
            </a:pPr>
            <a:r>
              <a:rPr lang="en-US" b="true" sz="3800">
                <a:solidFill>
                  <a:srgbClr val="011127"/>
                </a:solidFill>
                <a:latin typeface="Open Sauce Bold"/>
                <a:ea typeface="Open Sauce Bold"/>
                <a:cs typeface="Open Sauce Bold"/>
                <a:sym typeface="Open Sauce Bold"/>
              </a:rPr>
              <a:t>ANA</a:t>
            </a:r>
          </a:p>
        </p:txBody>
      </p:sp>
      <p:sp>
        <p:nvSpPr>
          <p:cNvPr name="TextBox 23" id="23"/>
          <p:cNvSpPr txBox="true"/>
          <p:nvPr/>
        </p:nvSpPr>
        <p:spPr>
          <a:xfrm rot="0">
            <a:off x="7914393" y="4142461"/>
            <a:ext cx="2597253" cy="51066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914"/>
              </a:lnSpc>
            </a:pPr>
            <a:r>
              <a:rPr lang="en-US" b="true" sz="3800">
                <a:solidFill>
                  <a:srgbClr val="011127"/>
                </a:solidFill>
                <a:latin typeface="Open Sauce Bold"/>
                <a:ea typeface="Open Sauce Bold"/>
                <a:cs typeface="Open Sauce Bold"/>
                <a:sym typeface="Open Sauce Bold"/>
              </a:rPr>
              <a:t>HENRIQUE</a:t>
            </a:r>
          </a:p>
        </p:txBody>
      </p:sp>
      <p:sp>
        <p:nvSpPr>
          <p:cNvPr name="TextBox 24" id="24"/>
          <p:cNvSpPr txBox="true"/>
          <p:nvPr/>
        </p:nvSpPr>
        <p:spPr>
          <a:xfrm rot="0">
            <a:off x="11753207" y="4142461"/>
            <a:ext cx="2317793" cy="51066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914"/>
              </a:lnSpc>
            </a:pPr>
            <a:r>
              <a:rPr lang="en-US" b="true" sz="3800">
                <a:solidFill>
                  <a:srgbClr val="011127"/>
                </a:solidFill>
                <a:latin typeface="Open Sauce Bold"/>
                <a:ea typeface="Open Sauce Bold"/>
                <a:cs typeface="Open Sauce Bold"/>
                <a:sym typeface="Open Sauce Bold"/>
              </a:rPr>
              <a:t>JORDAN</a:t>
            </a:r>
          </a:p>
        </p:txBody>
      </p:sp>
      <p:sp>
        <p:nvSpPr>
          <p:cNvPr name="TextBox 25" id="25"/>
          <p:cNvSpPr txBox="true"/>
          <p:nvPr/>
        </p:nvSpPr>
        <p:spPr>
          <a:xfrm rot="0">
            <a:off x="4202576" y="2349386"/>
            <a:ext cx="9882849" cy="96638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7456"/>
              </a:lnSpc>
              <a:spcBef>
                <a:spcPct val="0"/>
              </a:spcBef>
            </a:pPr>
            <a:r>
              <a:rPr lang="en-US" b="true" sz="6903" spc="-407">
                <a:solidFill>
                  <a:srgbClr val="12A397"/>
                </a:solidFill>
                <a:latin typeface="Open Sauce Semi-Bold"/>
                <a:ea typeface="Open Sauce Semi-Bold"/>
                <a:cs typeface="Open Sauce Semi-Bold"/>
                <a:sym typeface="Open Sauce Semi-Bold"/>
              </a:rPr>
              <a:t>QUEM FEZ ACONTECER</a:t>
            </a:r>
          </a:p>
        </p:txBody>
      </p:sp>
      <p:sp>
        <p:nvSpPr>
          <p:cNvPr name="TextBox 26" id="26"/>
          <p:cNvSpPr txBox="true"/>
          <p:nvPr/>
        </p:nvSpPr>
        <p:spPr>
          <a:xfrm rot="0">
            <a:off x="15545841" y="4142461"/>
            <a:ext cx="1838656" cy="51066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914"/>
              </a:lnSpc>
            </a:pPr>
            <a:r>
              <a:rPr lang="en-US" b="true" sz="3800">
                <a:solidFill>
                  <a:srgbClr val="011127"/>
                </a:solidFill>
                <a:latin typeface="Open Sauce Bold"/>
                <a:ea typeface="Open Sauce Bold"/>
                <a:cs typeface="Open Sauce Bold"/>
                <a:sym typeface="Open Sauce Bold"/>
              </a:rPr>
              <a:t>RUAN</a:t>
            </a:r>
          </a:p>
        </p:txBody>
      </p:sp>
      <p:sp>
        <p:nvSpPr>
          <p:cNvPr name="Freeform 27" id="27"/>
          <p:cNvSpPr/>
          <p:nvPr/>
        </p:nvSpPr>
        <p:spPr>
          <a:xfrm flipH="false" flipV="false" rot="0">
            <a:off x="4599806" y="5592691"/>
            <a:ext cx="1927233" cy="2248125"/>
          </a:xfrm>
          <a:custGeom>
            <a:avLst/>
            <a:gdLst/>
            <a:ahLst/>
            <a:cxnLst/>
            <a:rect r="r" b="b" t="t" l="l"/>
            <a:pathLst>
              <a:path h="2248125" w="1927233">
                <a:moveTo>
                  <a:pt x="0" y="0"/>
                </a:moveTo>
                <a:lnTo>
                  <a:pt x="1927233" y="0"/>
                </a:lnTo>
                <a:lnTo>
                  <a:pt x="1927233" y="2248125"/>
                </a:lnTo>
                <a:lnTo>
                  <a:pt x="0" y="2248125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l="0" t="-52" r="0" b="-52"/>
            </a:stretch>
          </a:blipFill>
        </p:spPr>
      </p:sp>
      <p:sp>
        <p:nvSpPr>
          <p:cNvPr name="Freeform 28" id="28"/>
          <p:cNvSpPr/>
          <p:nvPr/>
        </p:nvSpPr>
        <p:spPr>
          <a:xfrm flipH="false" flipV="false" rot="0">
            <a:off x="8180383" y="5592691"/>
            <a:ext cx="1927233" cy="2248125"/>
          </a:xfrm>
          <a:custGeom>
            <a:avLst/>
            <a:gdLst/>
            <a:ahLst/>
            <a:cxnLst/>
            <a:rect r="r" b="b" t="t" l="l"/>
            <a:pathLst>
              <a:path h="2248125" w="1927233">
                <a:moveTo>
                  <a:pt x="0" y="0"/>
                </a:moveTo>
                <a:lnTo>
                  <a:pt x="1927234" y="0"/>
                </a:lnTo>
                <a:lnTo>
                  <a:pt x="1927234" y="2248125"/>
                </a:lnTo>
                <a:lnTo>
                  <a:pt x="0" y="2248125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l="0" t="-52" r="0" b="-52"/>
            </a:stretch>
          </a:blipFill>
        </p:spPr>
      </p:sp>
      <p:sp>
        <p:nvSpPr>
          <p:cNvPr name="Freeform 29" id="29"/>
          <p:cNvSpPr/>
          <p:nvPr/>
        </p:nvSpPr>
        <p:spPr>
          <a:xfrm flipH="false" flipV="false" rot="0">
            <a:off x="11534258" y="5592691"/>
            <a:ext cx="1927233" cy="2248125"/>
          </a:xfrm>
          <a:custGeom>
            <a:avLst/>
            <a:gdLst/>
            <a:ahLst/>
            <a:cxnLst/>
            <a:rect r="r" b="b" t="t" l="l"/>
            <a:pathLst>
              <a:path h="2248125" w="1927233">
                <a:moveTo>
                  <a:pt x="0" y="0"/>
                </a:moveTo>
                <a:lnTo>
                  <a:pt x="1927234" y="0"/>
                </a:lnTo>
                <a:lnTo>
                  <a:pt x="1927234" y="2248125"/>
                </a:lnTo>
                <a:lnTo>
                  <a:pt x="0" y="2248125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 l="0" t="-52" r="0" b="-52"/>
            </a:stretch>
          </a:blipFill>
        </p:spPr>
      </p:sp>
      <p:sp>
        <p:nvSpPr>
          <p:cNvPr name="Freeform 30" id="30"/>
          <p:cNvSpPr/>
          <p:nvPr/>
        </p:nvSpPr>
        <p:spPr>
          <a:xfrm flipH="false" flipV="false" rot="0">
            <a:off x="14990356" y="5602216"/>
            <a:ext cx="1927233" cy="2248125"/>
          </a:xfrm>
          <a:custGeom>
            <a:avLst/>
            <a:gdLst/>
            <a:ahLst/>
            <a:cxnLst/>
            <a:rect r="r" b="b" t="t" l="l"/>
            <a:pathLst>
              <a:path h="2248125" w="1927233">
                <a:moveTo>
                  <a:pt x="0" y="0"/>
                </a:moveTo>
                <a:lnTo>
                  <a:pt x="1927233" y="0"/>
                </a:lnTo>
                <a:lnTo>
                  <a:pt x="1927233" y="2248125"/>
                </a:lnTo>
                <a:lnTo>
                  <a:pt x="0" y="2248125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 l="0" t="-52" r="0" b="-52"/>
            </a:stretch>
          </a:blipFill>
        </p:spPr>
      </p:sp>
      <p:sp>
        <p:nvSpPr>
          <p:cNvPr name="Freeform 31" id="31"/>
          <p:cNvSpPr/>
          <p:nvPr/>
        </p:nvSpPr>
        <p:spPr>
          <a:xfrm flipH="false" flipV="false" rot="0">
            <a:off x="2005173" y="1028700"/>
            <a:ext cx="1564155" cy="687313"/>
          </a:xfrm>
          <a:custGeom>
            <a:avLst/>
            <a:gdLst/>
            <a:ahLst/>
            <a:cxnLst/>
            <a:rect r="r" b="b" t="t" l="l"/>
            <a:pathLst>
              <a:path h="687313" w="1564155">
                <a:moveTo>
                  <a:pt x="0" y="0"/>
                </a:moveTo>
                <a:lnTo>
                  <a:pt x="1564155" y="0"/>
                </a:lnTo>
                <a:lnTo>
                  <a:pt x="1564155" y="687313"/>
                </a:lnTo>
                <a:lnTo>
                  <a:pt x="0" y="687313"/>
                </a:lnTo>
                <a:lnTo>
                  <a:pt x="0" y="0"/>
                </a:lnTo>
                <a:close/>
              </a:path>
            </a:pathLst>
          </a:custGeom>
          <a:blipFill>
            <a:blip r:embed="rId10"/>
            <a:stretch>
              <a:fillRect l="0" t="0" r="0" b="-32556"/>
            </a:stretch>
          </a:blipFill>
        </p:spPr>
      </p:sp>
      <p:sp>
        <p:nvSpPr>
          <p:cNvPr name="Freeform 32" id="32"/>
          <p:cNvSpPr/>
          <p:nvPr/>
        </p:nvSpPr>
        <p:spPr>
          <a:xfrm flipH="false" flipV="false" rot="0">
            <a:off x="1119789" y="1028700"/>
            <a:ext cx="738304" cy="738304"/>
          </a:xfrm>
          <a:custGeom>
            <a:avLst/>
            <a:gdLst/>
            <a:ahLst/>
            <a:cxnLst/>
            <a:rect r="r" b="b" t="t" l="l"/>
            <a:pathLst>
              <a:path h="738304" w="738304">
                <a:moveTo>
                  <a:pt x="0" y="0"/>
                </a:moveTo>
                <a:lnTo>
                  <a:pt x="738304" y="0"/>
                </a:lnTo>
                <a:lnTo>
                  <a:pt x="738304" y="738304"/>
                </a:lnTo>
                <a:lnTo>
                  <a:pt x="0" y="738304"/>
                </a:lnTo>
                <a:lnTo>
                  <a:pt x="0" y="0"/>
                </a:lnTo>
                <a:close/>
              </a:path>
            </a:pathLst>
          </a:custGeom>
          <a:blipFill>
            <a:blip r:embed="rId11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terms:created xsi:type="dcterms:W3CDTF">2006-08-16T00:00:00Z</dcterms:created>
  <dc:identifier>DAHWg7w5FAk</dc:identifier>
  <dcterms:modified xsi:type="dcterms:W3CDTF">2011-08-01T06:04:30Z</dcterms:modified>
  <cp:revision>1</cp:revision>
  <dc:title>SMAP</dc:title>
</cp:coreProperties>
</file>