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Anaheim"/>
      <p:regular r:id="rId20"/>
      <p:bold r:id="rId21"/>
    </p:embeddedFont>
    <p:embeddedFont>
      <p:font typeface="Bebas Neue"/>
      <p:regular r:id="rId22"/>
    </p:embeddedFont>
    <p:embeddedFont>
      <p:font typeface="Pixelify Sans"/>
      <p:regular r:id="rId23"/>
      <p:bold r:id="rId24"/>
    </p:embeddedFont>
    <p:embeddedFont>
      <p:font typeface="Rubik"/>
      <p:regular r:id="rId25"/>
      <p:bold r:id="rId26"/>
      <p:italic r:id="rId27"/>
      <p:boldItalic r:id="rId28"/>
    </p:embeddedFont>
    <p:embeddedFont>
      <p:font typeface="Turret Road"/>
      <p:regular r:id="rId29"/>
      <p:bold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487BCC7-F9A8-46C1-9106-7D42D19D6E76}">
  <a:tblStyle styleId="{9487BCC7-F9A8-46C1-9106-7D42D19D6E7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aheim-regular.fntdata"/><Relationship Id="rId22" Type="http://schemas.openxmlformats.org/officeDocument/2006/relationships/font" Target="fonts/BebasNeue-regular.fntdata"/><Relationship Id="rId21" Type="http://schemas.openxmlformats.org/officeDocument/2006/relationships/font" Target="fonts/Anaheim-bold.fntdata"/><Relationship Id="rId24" Type="http://schemas.openxmlformats.org/officeDocument/2006/relationships/font" Target="fonts/PixelifySans-bold.fntdata"/><Relationship Id="rId23" Type="http://schemas.openxmlformats.org/officeDocument/2006/relationships/font" Target="fonts/Pixelify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ubik-bold.fntdata"/><Relationship Id="rId25" Type="http://schemas.openxmlformats.org/officeDocument/2006/relationships/font" Target="fonts/Rubik-regular.fntdata"/><Relationship Id="rId28" Type="http://schemas.openxmlformats.org/officeDocument/2006/relationships/font" Target="fonts/Rubik-boldItalic.fntdata"/><Relationship Id="rId27" Type="http://schemas.openxmlformats.org/officeDocument/2006/relationships/font" Target="fonts/Rubik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TurretRoa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regular.fntdata"/><Relationship Id="rId30" Type="http://schemas.openxmlformats.org/officeDocument/2006/relationships/font" Target="fonts/TurretRoad-bold.fntdata"/><Relationship Id="rId11" Type="http://schemas.openxmlformats.org/officeDocument/2006/relationships/slide" Target="slides/slide6.xml"/><Relationship Id="rId33" Type="http://schemas.openxmlformats.org/officeDocument/2006/relationships/font" Target="fonts/OpenSans-italic.fntdata"/><Relationship Id="rId10" Type="http://schemas.openxmlformats.org/officeDocument/2006/relationships/slide" Target="slides/slide5.xml"/><Relationship Id="rId32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19" Type="http://schemas.openxmlformats.org/officeDocument/2006/relationships/font" Target="fonts/Roboto-boldItalic.fntdata"/><Relationship Id="rId18" Type="http://schemas.openxmlformats.org/officeDocument/2006/relationships/font" Target="fonts/Robo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h79a20215e63ba76e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h79a20215e63ba76e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79a20215e63ba76e_1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h79a20215e63ba76e_1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h79a20215e63ba76e_1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h79a20215e63ba76e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h79a20215e63ba76e_3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h79a20215e63ba76e_3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h79a20215e63ba76e_1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h79a20215e63ba76e_1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h79a20215e63ba76e_32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h79a20215e63ba76e_32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h79a20215e63ba76e_1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h79a20215e63ba76e_1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h79a20215e63ba76e_32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h79a20215e63ba76e_32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h755e1ee18607a1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h755e1ee18607a1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oogle Shape;9;p2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" name="Google Shape;10;p2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type="ctrTitle"/>
          </p:nvPr>
        </p:nvSpPr>
        <p:spPr>
          <a:xfrm>
            <a:off x="1332163" y="1520313"/>
            <a:ext cx="6479700" cy="1426800"/>
          </a:xfrm>
          <a:prstGeom prst="rect">
            <a:avLst/>
          </a:prstGeom>
          <a:effectLst>
            <a:outerShdw blurRad="142875" rotWithShape="0" algn="bl">
              <a:schemeClr val="dk1"/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>
                <a:latin typeface="Turret Road"/>
                <a:ea typeface="Turret Road"/>
                <a:cs typeface="Turret Road"/>
                <a:sym typeface="Turret Roa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32138" y="3241388"/>
            <a:ext cx="64797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oogle Shape;15;p3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" name="Google Shape;16;p3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>
            <p:ph type="title"/>
          </p:nvPr>
        </p:nvSpPr>
        <p:spPr>
          <a:xfrm>
            <a:off x="5369575" y="2571750"/>
            <a:ext cx="24246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hasCustomPrompt="1" idx="2" type="title"/>
          </p:nvPr>
        </p:nvSpPr>
        <p:spPr>
          <a:xfrm>
            <a:off x="5369575" y="1729950"/>
            <a:ext cx="2424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20" name="Google Shape;20;p3"/>
          <p:cNvGrpSpPr/>
          <p:nvPr/>
        </p:nvGrpSpPr>
        <p:grpSpPr>
          <a:xfrm>
            <a:off x="669932" y="693150"/>
            <a:ext cx="180686" cy="3757200"/>
            <a:chOff x="669932" y="693150"/>
            <a:chExt cx="180686" cy="3757200"/>
          </a:xfrm>
        </p:grpSpPr>
        <p:pic>
          <p:nvPicPr>
            <p:cNvPr id="21" name="Google Shape;21;p3"/>
            <p:cNvPicPr preferRelativeResize="0"/>
            <p:nvPr/>
          </p:nvPicPr>
          <p:blipFill rotWithShape="1">
            <a:blip r:embed="rId3">
              <a:alphaModFix/>
            </a:blip>
            <a:srcRect b="0" l="0" r="73199" t="70960"/>
            <a:stretch/>
          </p:blipFill>
          <p:spPr>
            <a:xfrm>
              <a:off x="669932" y="693150"/>
              <a:ext cx="180686" cy="18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3"/>
            <p:cNvPicPr preferRelativeResize="0"/>
            <p:nvPr/>
          </p:nvPicPr>
          <p:blipFill rotWithShape="1">
            <a:blip r:embed="rId3">
              <a:alphaModFix/>
            </a:blip>
            <a:srcRect b="0" l="0" r="73199" t="70960"/>
            <a:stretch/>
          </p:blipFill>
          <p:spPr>
            <a:xfrm>
              <a:off x="669932" y="4263150"/>
              <a:ext cx="180686" cy="18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3"/>
            <p:cNvPicPr preferRelativeResize="0"/>
            <p:nvPr/>
          </p:nvPicPr>
          <p:blipFill rotWithShape="1">
            <a:blip r:embed="rId3">
              <a:alphaModFix/>
            </a:blip>
            <a:srcRect b="0" l="0" r="73199" t="70960"/>
            <a:stretch/>
          </p:blipFill>
          <p:spPr>
            <a:xfrm>
              <a:off x="669932" y="3969450"/>
              <a:ext cx="180686" cy="187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Google Shape;25;p4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" name="Google Shape;26;p4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27" name="Google Shape;27;p4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9" name="Google Shape;29;p4"/>
          <p:cNvGrpSpPr/>
          <p:nvPr/>
        </p:nvGrpSpPr>
        <p:grpSpPr>
          <a:xfrm>
            <a:off x="624757" y="710900"/>
            <a:ext cx="7894486" cy="480900"/>
            <a:chOff x="624757" y="710900"/>
            <a:chExt cx="7894486" cy="480900"/>
          </a:xfrm>
        </p:grpSpPr>
        <p:grpSp>
          <p:nvGrpSpPr>
            <p:cNvPr id="30" name="Google Shape;30;p4"/>
            <p:cNvGrpSpPr/>
            <p:nvPr/>
          </p:nvGrpSpPr>
          <p:grpSpPr>
            <a:xfrm rot="10800000">
              <a:off x="624757" y="710900"/>
              <a:ext cx="180686" cy="480900"/>
              <a:chOff x="669932" y="3969450"/>
              <a:chExt cx="180686" cy="480900"/>
            </a:xfrm>
          </p:grpSpPr>
          <p:pic>
            <p:nvPicPr>
              <p:cNvPr id="31" name="Google Shape;31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42631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" name="Google Shape;32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39694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" name="Google Shape;33;p4"/>
            <p:cNvGrpSpPr/>
            <p:nvPr/>
          </p:nvGrpSpPr>
          <p:grpSpPr>
            <a:xfrm rot="10800000">
              <a:off x="8338557" y="710900"/>
              <a:ext cx="180686" cy="480900"/>
              <a:chOff x="669932" y="3969450"/>
              <a:chExt cx="180686" cy="480900"/>
            </a:xfrm>
          </p:grpSpPr>
          <p:pic>
            <p:nvPicPr>
              <p:cNvPr id="34" name="Google Shape;34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42631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Google Shape;35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39694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844200" y="1299500"/>
            <a:ext cx="7455600" cy="32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Google Shape;38;p5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9" name="Google Shape;39;p5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40" name="Google Shape;40;p5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" type="subTitle"/>
          </p:nvPr>
        </p:nvSpPr>
        <p:spPr>
          <a:xfrm>
            <a:off x="2350750" y="1299500"/>
            <a:ext cx="5419200" cy="383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2" type="subTitle"/>
          </p:nvPr>
        </p:nvSpPr>
        <p:spPr>
          <a:xfrm>
            <a:off x="2350750" y="1649100"/>
            <a:ext cx="5419200" cy="7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3" type="subTitle"/>
          </p:nvPr>
        </p:nvSpPr>
        <p:spPr>
          <a:xfrm>
            <a:off x="2350752" y="2967175"/>
            <a:ext cx="5419200" cy="383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45" name="Google Shape;45;p5"/>
          <p:cNvSpPr txBox="1"/>
          <p:nvPr>
            <p:ph idx="4" type="subTitle"/>
          </p:nvPr>
        </p:nvSpPr>
        <p:spPr>
          <a:xfrm>
            <a:off x="2350750" y="3316825"/>
            <a:ext cx="5419200" cy="7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46" name="Google Shape;46;p5"/>
          <p:cNvGrpSpPr/>
          <p:nvPr/>
        </p:nvGrpSpPr>
        <p:grpSpPr>
          <a:xfrm>
            <a:off x="624757" y="710900"/>
            <a:ext cx="7894486" cy="480900"/>
            <a:chOff x="624757" y="710900"/>
            <a:chExt cx="7894486" cy="480900"/>
          </a:xfrm>
        </p:grpSpPr>
        <p:grpSp>
          <p:nvGrpSpPr>
            <p:cNvPr id="47" name="Google Shape;47;p5"/>
            <p:cNvGrpSpPr/>
            <p:nvPr/>
          </p:nvGrpSpPr>
          <p:grpSpPr>
            <a:xfrm rot="10800000">
              <a:off x="624757" y="710900"/>
              <a:ext cx="180686" cy="480900"/>
              <a:chOff x="669932" y="3969450"/>
              <a:chExt cx="180686" cy="480900"/>
            </a:xfrm>
          </p:grpSpPr>
          <p:pic>
            <p:nvPicPr>
              <p:cNvPr id="48" name="Google Shape;48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42631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9" name="Google Shape;49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39694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0" name="Google Shape;50;p5"/>
            <p:cNvGrpSpPr/>
            <p:nvPr/>
          </p:nvGrpSpPr>
          <p:grpSpPr>
            <a:xfrm rot="10800000">
              <a:off x="8338557" y="710900"/>
              <a:ext cx="180686" cy="480900"/>
              <a:chOff x="669932" y="3969450"/>
              <a:chExt cx="180686" cy="480900"/>
            </a:xfrm>
          </p:grpSpPr>
          <p:pic>
            <p:nvPicPr>
              <p:cNvPr id="51" name="Google Shape;51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42631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" name="Google Shape;52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39694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6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5" name="Google Shape;55;p6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56" name="Google Shape;56;p6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8" name="Google Shape;58;p6"/>
          <p:cNvGrpSpPr/>
          <p:nvPr/>
        </p:nvGrpSpPr>
        <p:grpSpPr>
          <a:xfrm>
            <a:off x="474000" y="647825"/>
            <a:ext cx="8118763" cy="369900"/>
            <a:chOff x="474000" y="647825"/>
            <a:chExt cx="8118763" cy="369900"/>
          </a:xfrm>
        </p:grpSpPr>
        <p:pic>
          <p:nvPicPr>
            <p:cNvPr id="59" name="Google Shape;59;p6"/>
            <p:cNvPicPr preferRelativeResize="0"/>
            <p:nvPr/>
          </p:nvPicPr>
          <p:blipFill rotWithShape="1">
            <a:blip r:embed="rId3">
              <a:alphaModFix/>
            </a:blip>
            <a:srcRect b="0" l="0" r="65461" t="0"/>
            <a:stretch/>
          </p:blipFill>
          <p:spPr>
            <a:xfrm>
              <a:off x="8299788" y="683963"/>
              <a:ext cx="292975" cy="297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6"/>
            <p:cNvPicPr preferRelativeResize="0"/>
            <p:nvPr/>
          </p:nvPicPr>
          <p:blipFill rotWithShape="1">
            <a:blip r:embed="rId4">
              <a:alphaModFix/>
            </a:blip>
            <a:srcRect b="0" l="0" r="74314" t="73159"/>
            <a:stretch/>
          </p:blipFill>
          <p:spPr>
            <a:xfrm>
              <a:off x="474000" y="647825"/>
              <a:ext cx="370200" cy="3699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Google Shape;62;p7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3" name="Google Shape;63;p7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64" name="Google Shape;64;p7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1" type="body"/>
          </p:nvPr>
        </p:nvSpPr>
        <p:spPr>
          <a:xfrm>
            <a:off x="1024975" y="1299500"/>
            <a:ext cx="4115100" cy="33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indent="-304800" lvl="1" marL="914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67" name="Google Shape;67;p7"/>
          <p:cNvSpPr/>
          <p:nvPr>
            <p:ph idx="2" type="pic"/>
          </p:nvPr>
        </p:nvSpPr>
        <p:spPr>
          <a:xfrm>
            <a:off x="5334475" y="1449638"/>
            <a:ext cx="2762400" cy="30087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68" name="Google Shape;68;p7"/>
          <p:cNvGrpSpPr/>
          <p:nvPr/>
        </p:nvGrpSpPr>
        <p:grpSpPr>
          <a:xfrm>
            <a:off x="451500" y="657825"/>
            <a:ext cx="392700" cy="384900"/>
            <a:chOff x="451500" y="734025"/>
            <a:chExt cx="392700" cy="384900"/>
          </a:xfrm>
        </p:grpSpPr>
        <p:sp>
          <p:nvSpPr>
            <p:cNvPr id="69" name="Google Shape;69;p7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70" name="Google Shape;70;p7"/>
            <p:cNvPicPr preferRelativeResize="0"/>
            <p:nvPr/>
          </p:nvPicPr>
          <p:blipFill rotWithShape="1">
            <a:blip r:embed="rId3">
              <a:alphaModFix/>
            </a:blip>
            <a:srcRect b="-10" l="-225" r="85000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1" name="Google Shape;71;p7"/>
          <p:cNvGrpSpPr/>
          <p:nvPr/>
        </p:nvGrpSpPr>
        <p:grpSpPr>
          <a:xfrm rot="10800000">
            <a:off x="8299800" y="657825"/>
            <a:ext cx="392700" cy="384900"/>
            <a:chOff x="451500" y="734025"/>
            <a:chExt cx="392700" cy="384900"/>
          </a:xfrm>
        </p:grpSpPr>
        <p:sp>
          <p:nvSpPr>
            <p:cNvPr id="72" name="Google Shape;72;p7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73" name="Google Shape;73;p7"/>
            <p:cNvPicPr preferRelativeResize="0"/>
            <p:nvPr/>
          </p:nvPicPr>
          <p:blipFill rotWithShape="1">
            <a:blip r:embed="rId3">
              <a:alphaModFix/>
            </a:blip>
            <a:srcRect b="-10" l="42386" r="42388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p8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6" name="Google Shape;76;p8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77" name="Google Shape;77;p8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79" name="Google Shape;79;p8"/>
          <p:cNvGrpSpPr/>
          <p:nvPr/>
        </p:nvGrpSpPr>
        <p:grpSpPr>
          <a:xfrm>
            <a:off x="624757" y="710900"/>
            <a:ext cx="7894486" cy="480900"/>
            <a:chOff x="624757" y="710900"/>
            <a:chExt cx="7894486" cy="480900"/>
          </a:xfrm>
        </p:grpSpPr>
        <p:grpSp>
          <p:nvGrpSpPr>
            <p:cNvPr id="80" name="Google Shape;80;p8"/>
            <p:cNvGrpSpPr/>
            <p:nvPr/>
          </p:nvGrpSpPr>
          <p:grpSpPr>
            <a:xfrm rot="10800000">
              <a:off x="624757" y="710900"/>
              <a:ext cx="180686" cy="480900"/>
              <a:chOff x="669932" y="3969450"/>
              <a:chExt cx="180686" cy="480900"/>
            </a:xfrm>
          </p:grpSpPr>
          <p:pic>
            <p:nvPicPr>
              <p:cNvPr id="81" name="Google Shape;81;p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42631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39694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3" name="Google Shape;83;p8"/>
            <p:cNvGrpSpPr/>
            <p:nvPr/>
          </p:nvGrpSpPr>
          <p:grpSpPr>
            <a:xfrm rot="10800000">
              <a:off x="8338557" y="710900"/>
              <a:ext cx="180686" cy="480900"/>
              <a:chOff x="669932" y="3969450"/>
              <a:chExt cx="180686" cy="480900"/>
            </a:xfrm>
          </p:grpSpPr>
          <p:pic>
            <p:nvPicPr>
              <p:cNvPr id="84" name="Google Shape;84;p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42631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" name="Google Shape;85;p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39694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Google Shape;87;p9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8" name="Google Shape;88;p9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89" name="Google Shape;89;p9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9"/>
          <p:cNvSpPr txBox="1"/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1" name="Google Shape;91;p9"/>
          <p:cNvSpPr txBox="1"/>
          <p:nvPr>
            <p:ph idx="1" type="subTitle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92" name="Google Shape;92;p9"/>
          <p:cNvGrpSpPr/>
          <p:nvPr/>
        </p:nvGrpSpPr>
        <p:grpSpPr>
          <a:xfrm>
            <a:off x="451500" y="657825"/>
            <a:ext cx="392700" cy="384900"/>
            <a:chOff x="451500" y="734025"/>
            <a:chExt cx="392700" cy="384900"/>
          </a:xfrm>
        </p:grpSpPr>
        <p:sp>
          <p:nvSpPr>
            <p:cNvPr id="93" name="Google Shape;93;p9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94" name="Google Shape;94;p9"/>
            <p:cNvPicPr preferRelativeResize="0"/>
            <p:nvPr/>
          </p:nvPicPr>
          <p:blipFill rotWithShape="1">
            <a:blip r:embed="rId3">
              <a:alphaModFix/>
            </a:blip>
            <a:srcRect b="-10" l="-225" r="85000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5" name="Google Shape;95;p9"/>
          <p:cNvGrpSpPr/>
          <p:nvPr/>
        </p:nvGrpSpPr>
        <p:grpSpPr>
          <a:xfrm rot="10800000">
            <a:off x="8299800" y="657825"/>
            <a:ext cx="392700" cy="384900"/>
            <a:chOff x="451500" y="734025"/>
            <a:chExt cx="392700" cy="384900"/>
          </a:xfrm>
        </p:grpSpPr>
        <p:sp>
          <p:nvSpPr>
            <p:cNvPr id="96" name="Google Shape;96;p9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97" name="Google Shape;97;p9"/>
            <p:cNvPicPr preferRelativeResize="0"/>
            <p:nvPr/>
          </p:nvPicPr>
          <p:blipFill rotWithShape="1">
            <a:blip r:embed="rId3">
              <a:alphaModFix/>
            </a:blip>
            <a:srcRect b="-10" l="42386" r="42388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Google Shape;99;p10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0" name="Google Shape;100;p10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01" name="Google Shape;101;p10"/>
          <p:cNvSpPr/>
          <p:nvPr>
            <p:ph idx="2" type="pic"/>
          </p:nvPr>
        </p:nvSpPr>
        <p:spPr>
          <a:xfrm>
            <a:off x="322800" y="522075"/>
            <a:ext cx="8498400" cy="4116900"/>
          </a:xfrm>
          <a:prstGeom prst="roundRect">
            <a:avLst>
              <a:gd fmla="val 1836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0"/>
          <p:cNvSpPr txBox="1"/>
          <p:nvPr>
            <p:ph type="title"/>
          </p:nvPr>
        </p:nvSpPr>
        <p:spPr>
          <a:xfrm>
            <a:off x="5591150" y="1004500"/>
            <a:ext cx="2556300" cy="815700"/>
          </a:xfrm>
          <a:prstGeom prst="rect">
            <a:avLst/>
          </a:prstGeom>
          <a:solidFill>
            <a:schemeClr val="dk2"/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" name="Google Shape;104;p11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5" name="Google Shape;105;p11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06" name="Google Shape;106;p11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1"/>
          <p:cNvSpPr txBox="1"/>
          <p:nvPr>
            <p:ph hasCustomPrompt="1" type="title"/>
          </p:nvPr>
        </p:nvSpPr>
        <p:spPr>
          <a:xfrm>
            <a:off x="2411850" y="1512225"/>
            <a:ext cx="43203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8" name="Google Shape;108;p11"/>
          <p:cNvSpPr txBox="1"/>
          <p:nvPr>
            <p:ph idx="1" type="subTitle"/>
          </p:nvPr>
        </p:nvSpPr>
        <p:spPr>
          <a:xfrm>
            <a:off x="2411850" y="3207700"/>
            <a:ext cx="4320300" cy="42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Google Shape;111;p13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2" name="Google Shape;112;p13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13" name="Google Shape;113;p13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3"/>
          <p:cNvSpPr txBox="1"/>
          <p:nvPr>
            <p:ph hasCustomPrompt="1" type="title"/>
          </p:nvPr>
        </p:nvSpPr>
        <p:spPr>
          <a:xfrm>
            <a:off x="1061200" y="1299500"/>
            <a:ext cx="783600" cy="593400"/>
          </a:xfrm>
          <a:prstGeom prst="rect">
            <a:avLst/>
          </a:prstGeom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" name="Google Shape;115;p13"/>
          <p:cNvSpPr txBox="1"/>
          <p:nvPr>
            <p:ph idx="2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6" name="Google Shape;116;p13"/>
          <p:cNvSpPr txBox="1"/>
          <p:nvPr>
            <p:ph idx="1" type="subTitle"/>
          </p:nvPr>
        </p:nvSpPr>
        <p:spPr>
          <a:xfrm>
            <a:off x="2010000" y="1462900"/>
            <a:ext cx="2574900" cy="361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hasCustomPrompt="1" idx="3" type="title"/>
          </p:nvPr>
        </p:nvSpPr>
        <p:spPr>
          <a:xfrm>
            <a:off x="1061200" y="2543000"/>
            <a:ext cx="783600" cy="593400"/>
          </a:xfrm>
          <a:prstGeom prst="rect">
            <a:avLst/>
          </a:prstGeom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8" name="Google Shape;118;p13"/>
          <p:cNvSpPr txBox="1"/>
          <p:nvPr>
            <p:ph idx="4" type="subTitle"/>
          </p:nvPr>
        </p:nvSpPr>
        <p:spPr>
          <a:xfrm>
            <a:off x="2010000" y="2706400"/>
            <a:ext cx="2574900" cy="361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9" name="Google Shape;119;p13"/>
          <p:cNvSpPr txBox="1"/>
          <p:nvPr>
            <p:ph hasCustomPrompt="1" idx="5" type="title"/>
          </p:nvPr>
        </p:nvSpPr>
        <p:spPr>
          <a:xfrm>
            <a:off x="1061200" y="3786500"/>
            <a:ext cx="783600" cy="593400"/>
          </a:xfrm>
          <a:prstGeom prst="rect">
            <a:avLst/>
          </a:prstGeom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0" name="Google Shape;120;p13"/>
          <p:cNvSpPr txBox="1"/>
          <p:nvPr>
            <p:ph idx="6" type="subTitle"/>
          </p:nvPr>
        </p:nvSpPr>
        <p:spPr>
          <a:xfrm>
            <a:off x="2010000" y="3949900"/>
            <a:ext cx="2574900" cy="361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1" name="Google Shape;121;p13"/>
          <p:cNvSpPr txBox="1"/>
          <p:nvPr>
            <p:ph hasCustomPrompt="1" idx="7" type="title"/>
          </p:nvPr>
        </p:nvSpPr>
        <p:spPr>
          <a:xfrm>
            <a:off x="4750125" y="1312700"/>
            <a:ext cx="783600" cy="593400"/>
          </a:xfrm>
          <a:prstGeom prst="rect">
            <a:avLst/>
          </a:prstGeom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13"/>
          <p:cNvSpPr txBox="1"/>
          <p:nvPr>
            <p:ph hasCustomPrompt="1" idx="8" type="title"/>
          </p:nvPr>
        </p:nvSpPr>
        <p:spPr>
          <a:xfrm>
            <a:off x="4750125" y="2556200"/>
            <a:ext cx="783600" cy="593400"/>
          </a:xfrm>
          <a:prstGeom prst="rect">
            <a:avLst/>
          </a:prstGeom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3" name="Google Shape;123;p13"/>
          <p:cNvSpPr txBox="1"/>
          <p:nvPr>
            <p:ph idx="9" type="subTitle"/>
          </p:nvPr>
        </p:nvSpPr>
        <p:spPr>
          <a:xfrm>
            <a:off x="5698950" y="2719600"/>
            <a:ext cx="2574900" cy="361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4" name="Google Shape;124;p13"/>
          <p:cNvSpPr txBox="1"/>
          <p:nvPr>
            <p:ph hasCustomPrompt="1" idx="13" type="title"/>
          </p:nvPr>
        </p:nvSpPr>
        <p:spPr>
          <a:xfrm>
            <a:off x="4750125" y="3799700"/>
            <a:ext cx="783600" cy="593400"/>
          </a:xfrm>
          <a:prstGeom prst="rect">
            <a:avLst/>
          </a:prstGeom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13"/>
          <p:cNvSpPr txBox="1"/>
          <p:nvPr>
            <p:ph idx="14" type="subTitle"/>
          </p:nvPr>
        </p:nvSpPr>
        <p:spPr>
          <a:xfrm>
            <a:off x="5698950" y="3963100"/>
            <a:ext cx="2574900" cy="361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6" name="Google Shape;126;p13"/>
          <p:cNvSpPr txBox="1"/>
          <p:nvPr>
            <p:ph idx="15" type="subTitle"/>
          </p:nvPr>
        </p:nvSpPr>
        <p:spPr>
          <a:xfrm>
            <a:off x="5698950" y="1476100"/>
            <a:ext cx="2574900" cy="361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pic>
        <p:nvPicPr>
          <p:cNvPr id="127" name="Google Shape;127;p13"/>
          <p:cNvPicPr preferRelativeResize="0"/>
          <p:nvPr/>
        </p:nvPicPr>
        <p:blipFill rotWithShape="1">
          <a:blip r:embed="rId3">
            <a:alphaModFix/>
          </a:blip>
          <a:srcRect b="0" l="0" r="0" t="54749"/>
          <a:stretch/>
        </p:blipFill>
        <p:spPr>
          <a:xfrm rot="-5400000">
            <a:off x="8164400" y="796387"/>
            <a:ext cx="530175" cy="31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/>
          <p:cNvPicPr preferRelativeResize="0"/>
          <p:nvPr/>
        </p:nvPicPr>
        <p:blipFill rotWithShape="1">
          <a:blip r:embed="rId4">
            <a:alphaModFix/>
          </a:blip>
          <a:srcRect b="0" l="0" r="0" t="54749"/>
          <a:stretch/>
        </p:blipFill>
        <p:spPr>
          <a:xfrm rot="5400000">
            <a:off x="448612" y="795200"/>
            <a:ext cx="534175" cy="3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" name="Google Shape;130;p14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1" name="Google Shape;131;p14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32" name="Google Shape;132;p14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1090925" y="2578700"/>
            <a:ext cx="3965700" cy="16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34" name="Google Shape;134;p14"/>
          <p:cNvSpPr txBox="1"/>
          <p:nvPr>
            <p:ph type="title"/>
          </p:nvPr>
        </p:nvSpPr>
        <p:spPr>
          <a:xfrm>
            <a:off x="1090925" y="959800"/>
            <a:ext cx="3965700" cy="12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35" name="Google Shape;135;p14"/>
          <p:cNvGrpSpPr/>
          <p:nvPr/>
        </p:nvGrpSpPr>
        <p:grpSpPr>
          <a:xfrm rot="10800000">
            <a:off x="474000" y="647825"/>
            <a:ext cx="8118763" cy="369900"/>
            <a:chOff x="474000" y="647825"/>
            <a:chExt cx="8118763" cy="369900"/>
          </a:xfrm>
        </p:grpSpPr>
        <p:pic>
          <p:nvPicPr>
            <p:cNvPr id="136" name="Google Shape;136;p14"/>
            <p:cNvPicPr preferRelativeResize="0"/>
            <p:nvPr/>
          </p:nvPicPr>
          <p:blipFill rotWithShape="1">
            <a:blip r:embed="rId3">
              <a:alphaModFix/>
            </a:blip>
            <a:srcRect b="0" l="0" r="65461" t="0"/>
            <a:stretch/>
          </p:blipFill>
          <p:spPr>
            <a:xfrm>
              <a:off x="8299788" y="683963"/>
              <a:ext cx="292975" cy="297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14"/>
            <p:cNvPicPr preferRelativeResize="0"/>
            <p:nvPr/>
          </p:nvPicPr>
          <p:blipFill rotWithShape="1">
            <a:blip r:embed="rId4">
              <a:alphaModFix/>
            </a:blip>
            <a:srcRect b="0" l="0" r="74314" t="73159"/>
            <a:stretch/>
          </p:blipFill>
          <p:spPr>
            <a:xfrm>
              <a:off x="474000" y="647825"/>
              <a:ext cx="370200" cy="3699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oogle Shape;139;p15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0" name="Google Shape;140;p15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41" name="Google Shape;141;p15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/>
          </a:blip>
          <a:srcRect b="-10" l="-225" r="85000" t="0"/>
          <a:stretch/>
        </p:blipFill>
        <p:spPr>
          <a:xfrm>
            <a:off x="535097" y="731145"/>
            <a:ext cx="225514" cy="23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3">
            <a:alphaModFix/>
          </a:blip>
          <a:srcRect b="-10" l="42386" r="42388" t="0"/>
          <a:stretch/>
        </p:blipFill>
        <p:spPr>
          <a:xfrm rot="10800000">
            <a:off x="8383389" y="731271"/>
            <a:ext cx="225514" cy="23813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 txBox="1"/>
          <p:nvPr>
            <p:ph idx="1" type="subTitle"/>
          </p:nvPr>
        </p:nvSpPr>
        <p:spPr>
          <a:xfrm>
            <a:off x="844200" y="1934475"/>
            <a:ext cx="3737700" cy="5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45" name="Google Shape;145;p15"/>
          <p:cNvSpPr txBox="1"/>
          <p:nvPr>
            <p:ph type="title"/>
          </p:nvPr>
        </p:nvSpPr>
        <p:spPr>
          <a:xfrm>
            <a:off x="844200" y="535000"/>
            <a:ext cx="3737700" cy="126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" name="Google Shape;147;p16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8" name="Google Shape;148;p16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49" name="Google Shape;149;p16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1" name="Google Shape;151;p16"/>
          <p:cNvSpPr txBox="1"/>
          <p:nvPr>
            <p:ph idx="1" type="body"/>
          </p:nvPr>
        </p:nvSpPr>
        <p:spPr>
          <a:xfrm>
            <a:off x="844200" y="1299500"/>
            <a:ext cx="7455600" cy="8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152" name="Google Shape;152;p16"/>
          <p:cNvGrpSpPr/>
          <p:nvPr/>
        </p:nvGrpSpPr>
        <p:grpSpPr>
          <a:xfrm>
            <a:off x="451500" y="657825"/>
            <a:ext cx="392700" cy="384900"/>
            <a:chOff x="451500" y="734025"/>
            <a:chExt cx="392700" cy="384900"/>
          </a:xfrm>
        </p:grpSpPr>
        <p:sp>
          <p:nvSpPr>
            <p:cNvPr id="153" name="Google Shape;153;p16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154" name="Google Shape;154;p16"/>
            <p:cNvPicPr preferRelativeResize="0"/>
            <p:nvPr/>
          </p:nvPicPr>
          <p:blipFill rotWithShape="1">
            <a:blip r:embed="rId3">
              <a:alphaModFix/>
            </a:blip>
            <a:srcRect b="-10" l="-225" r="85000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5" name="Google Shape;155;p16"/>
          <p:cNvGrpSpPr/>
          <p:nvPr/>
        </p:nvGrpSpPr>
        <p:grpSpPr>
          <a:xfrm rot="10800000">
            <a:off x="8299800" y="657825"/>
            <a:ext cx="392700" cy="384900"/>
            <a:chOff x="451500" y="734025"/>
            <a:chExt cx="392700" cy="384900"/>
          </a:xfrm>
        </p:grpSpPr>
        <p:sp>
          <p:nvSpPr>
            <p:cNvPr id="156" name="Google Shape;156;p16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157" name="Google Shape;157;p16"/>
            <p:cNvPicPr preferRelativeResize="0"/>
            <p:nvPr/>
          </p:nvPicPr>
          <p:blipFill rotWithShape="1">
            <a:blip r:embed="rId3">
              <a:alphaModFix/>
            </a:blip>
            <a:srcRect b="-10" l="42386" r="42388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" name="Google Shape;159;p17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0" name="Google Shape;160;p17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61" name="Google Shape;161;p17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>
            <p:ph idx="1" type="subTitle"/>
          </p:nvPr>
        </p:nvSpPr>
        <p:spPr>
          <a:xfrm>
            <a:off x="1384875" y="2193125"/>
            <a:ext cx="19332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163" name="Google Shape;163;p17"/>
          <p:cNvSpPr txBox="1"/>
          <p:nvPr>
            <p:ph idx="2" type="subTitle"/>
          </p:nvPr>
        </p:nvSpPr>
        <p:spPr>
          <a:xfrm>
            <a:off x="1384875" y="2534675"/>
            <a:ext cx="1933200" cy="18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4" name="Google Shape;164;p17"/>
          <p:cNvSpPr txBox="1"/>
          <p:nvPr>
            <p:ph idx="3" type="subTitle"/>
          </p:nvPr>
        </p:nvSpPr>
        <p:spPr>
          <a:xfrm>
            <a:off x="3605438" y="2534675"/>
            <a:ext cx="1933200" cy="18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5" name="Google Shape;165;p17"/>
          <p:cNvSpPr txBox="1"/>
          <p:nvPr>
            <p:ph idx="4" type="subTitle"/>
          </p:nvPr>
        </p:nvSpPr>
        <p:spPr>
          <a:xfrm>
            <a:off x="5826001" y="2534675"/>
            <a:ext cx="1933200" cy="18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6" name="Google Shape;166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7" name="Google Shape;167;p17"/>
          <p:cNvSpPr txBox="1"/>
          <p:nvPr>
            <p:ph idx="5" type="subTitle"/>
          </p:nvPr>
        </p:nvSpPr>
        <p:spPr>
          <a:xfrm>
            <a:off x="3605440" y="2193125"/>
            <a:ext cx="19332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168" name="Google Shape;168;p17"/>
          <p:cNvSpPr txBox="1"/>
          <p:nvPr>
            <p:ph idx="6" type="subTitle"/>
          </p:nvPr>
        </p:nvSpPr>
        <p:spPr>
          <a:xfrm>
            <a:off x="5826005" y="2193125"/>
            <a:ext cx="19332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grpSp>
        <p:nvGrpSpPr>
          <p:cNvPr id="169" name="Google Shape;169;p17"/>
          <p:cNvGrpSpPr/>
          <p:nvPr/>
        </p:nvGrpSpPr>
        <p:grpSpPr>
          <a:xfrm rot="10800000">
            <a:off x="474000" y="647825"/>
            <a:ext cx="8118763" cy="369900"/>
            <a:chOff x="474000" y="647825"/>
            <a:chExt cx="8118763" cy="369900"/>
          </a:xfrm>
        </p:grpSpPr>
        <p:pic>
          <p:nvPicPr>
            <p:cNvPr id="170" name="Google Shape;170;p17"/>
            <p:cNvPicPr preferRelativeResize="0"/>
            <p:nvPr/>
          </p:nvPicPr>
          <p:blipFill rotWithShape="1">
            <a:blip r:embed="rId3">
              <a:alphaModFix/>
            </a:blip>
            <a:srcRect b="0" l="0" r="65461" t="0"/>
            <a:stretch/>
          </p:blipFill>
          <p:spPr>
            <a:xfrm>
              <a:off x="8299788" y="683963"/>
              <a:ext cx="292975" cy="297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17"/>
            <p:cNvPicPr preferRelativeResize="0"/>
            <p:nvPr/>
          </p:nvPicPr>
          <p:blipFill rotWithShape="1">
            <a:blip r:embed="rId4">
              <a:alphaModFix/>
            </a:blip>
            <a:srcRect b="0" l="0" r="74314" t="73159"/>
            <a:stretch/>
          </p:blipFill>
          <p:spPr>
            <a:xfrm>
              <a:off x="474000" y="647825"/>
              <a:ext cx="370200" cy="3699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" name="Google Shape;173;p18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4" name="Google Shape;174;p18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75" name="Google Shape;175;p18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77" name="Google Shape;177;p18"/>
          <p:cNvGrpSpPr/>
          <p:nvPr/>
        </p:nvGrpSpPr>
        <p:grpSpPr>
          <a:xfrm>
            <a:off x="624757" y="710900"/>
            <a:ext cx="7894486" cy="480900"/>
            <a:chOff x="624757" y="710900"/>
            <a:chExt cx="7894486" cy="480900"/>
          </a:xfrm>
        </p:grpSpPr>
        <p:grpSp>
          <p:nvGrpSpPr>
            <p:cNvPr id="178" name="Google Shape;178;p18"/>
            <p:cNvGrpSpPr/>
            <p:nvPr/>
          </p:nvGrpSpPr>
          <p:grpSpPr>
            <a:xfrm rot="10800000">
              <a:off x="624757" y="710900"/>
              <a:ext cx="180686" cy="480900"/>
              <a:chOff x="669932" y="3969450"/>
              <a:chExt cx="180686" cy="480900"/>
            </a:xfrm>
          </p:grpSpPr>
          <p:pic>
            <p:nvPicPr>
              <p:cNvPr id="179" name="Google Shape;179;p1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42631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0" name="Google Shape;180;p1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39694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1" name="Google Shape;181;p18"/>
            <p:cNvGrpSpPr/>
            <p:nvPr/>
          </p:nvGrpSpPr>
          <p:grpSpPr>
            <a:xfrm rot="10800000">
              <a:off x="8338557" y="710900"/>
              <a:ext cx="180686" cy="480900"/>
              <a:chOff x="669932" y="3969450"/>
              <a:chExt cx="180686" cy="480900"/>
            </a:xfrm>
          </p:grpSpPr>
          <p:pic>
            <p:nvPicPr>
              <p:cNvPr id="182" name="Google Shape;182;p1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42631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" name="Google Shape;183;p1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73199" t="70960"/>
              <a:stretch/>
            </p:blipFill>
            <p:spPr>
              <a:xfrm>
                <a:off x="669932" y="3969450"/>
                <a:ext cx="180686" cy="18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4" name="Google Shape;184;p18"/>
          <p:cNvSpPr txBox="1"/>
          <p:nvPr>
            <p:ph idx="1" type="subTitle"/>
          </p:nvPr>
        </p:nvSpPr>
        <p:spPr>
          <a:xfrm>
            <a:off x="2291665" y="1826900"/>
            <a:ext cx="5550300" cy="375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185" name="Google Shape;185;p18"/>
          <p:cNvSpPr txBox="1"/>
          <p:nvPr>
            <p:ph idx="2" type="subTitle"/>
          </p:nvPr>
        </p:nvSpPr>
        <p:spPr>
          <a:xfrm>
            <a:off x="2291662" y="1299500"/>
            <a:ext cx="55503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6" name="Google Shape;186;p18"/>
          <p:cNvSpPr txBox="1"/>
          <p:nvPr>
            <p:ph idx="3" type="subTitle"/>
          </p:nvPr>
        </p:nvSpPr>
        <p:spPr>
          <a:xfrm>
            <a:off x="2291665" y="2921375"/>
            <a:ext cx="5550300" cy="375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187" name="Google Shape;187;p18"/>
          <p:cNvSpPr txBox="1"/>
          <p:nvPr>
            <p:ph idx="4" type="subTitle"/>
          </p:nvPr>
        </p:nvSpPr>
        <p:spPr>
          <a:xfrm>
            <a:off x="2291662" y="2393975"/>
            <a:ext cx="55503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8" name="Google Shape;188;p18"/>
          <p:cNvSpPr txBox="1"/>
          <p:nvPr>
            <p:ph idx="5" type="subTitle"/>
          </p:nvPr>
        </p:nvSpPr>
        <p:spPr>
          <a:xfrm>
            <a:off x="2291665" y="4015850"/>
            <a:ext cx="5550300" cy="375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189" name="Google Shape;189;p18"/>
          <p:cNvSpPr txBox="1"/>
          <p:nvPr>
            <p:ph idx="6" type="subTitle"/>
          </p:nvPr>
        </p:nvSpPr>
        <p:spPr>
          <a:xfrm>
            <a:off x="2291662" y="3488450"/>
            <a:ext cx="55503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1" name="Google Shape;191;p19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2" name="Google Shape;192;p19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193" name="Google Shape;193;p19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9"/>
          <p:cNvSpPr txBox="1"/>
          <p:nvPr>
            <p:ph idx="1" type="subTitle"/>
          </p:nvPr>
        </p:nvSpPr>
        <p:spPr>
          <a:xfrm>
            <a:off x="1108476" y="1299500"/>
            <a:ext cx="31536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195" name="Google Shape;195;p19"/>
          <p:cNvSpPr txBox="1"/>
          <p:nvPr>
            <p:ph idx="2" type="subTitle"/>
          </p:nvPr>
        </p:nvSpPr>
        <p:spPr>
          <a:xfrm>
            <a:off x="1108475" y="1641050"/>
            <a:ext cx="3153600" cy="12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6" name="Google Shape;196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7" name="Google Shape;197;p19"/>
          <p:cNvSpPr txBox="1"/>
          <p:nvPr>
            <p:ph idx="3" type="subTitle"/>
          </p:nvPr>
        </p:nvSpPr>
        <p:spPr>
          <a:xfrm>
            <a:off x="4881918" y="1299500"/>
            <a:ext cx="31536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198" name="Google Shape;198;p19"/>
          <p:cNvSpPr txBox="1"/>
          <p:nvPr>
            <p:ph idx="4" type="subTitle"/>
          </p:nvPr>
        </p:nvSpPr>
        <p:spPr>
          <a:xfrm>
            <a:off x="4881924" y="1641050"/>
            <a:ext cx="3153600" cy="12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99" name="Google Shape;199;p19"/>
          <p:cNvSpPr txBox="1"/>
          <p:nvPr>
            <p:ph idx="5" type="subTitle"/>
          </p:nvPr>
        </p:nvSpPr>
        <p:spPr>
          <a:xfrm>
            <a:off x="1108476" y="3024625"/>
            <a:ext cx="31536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200" name="Google Shape;200;p19"/>
          <p:cNvSpPr txBox="1"/>
          <p:nvPr>
            <p:ph idx="6" type="subTitle"/>
          </p:nvPr>
        </p:nvSpPr>
        <p:spPr>
          <a:xfrm>
            <a:off x="1108475" y="3366175"/>
            <a:ext cx="3153600" cy="12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1" name="Google Shape;201;p19"/>
          <p:cNvSpPr txBox="1"/>
          <p:nvPr>
            <p:ph idx="7" type="subTitle"/>
          </p:nvPr>
        </p:nvSpPr>
        <p:spPr>
          <a:xfrm>
            <a:off x="4881918" y="3024625"/>
            <a:ext cx="31536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202" name="Google Shape;202;p19"/>
          <p:cNvSpPr txBox="1"/>
          <p:nvPr>
            <p:ph idx="8" type="subTitle"/>
          </p:nvPr>
        </p:nvSpPr>
        <p:spPr>
          <a:xfrm>
            <a:off x="4881921" y="3366175"/>
            <a:ext cx="3153600" cy="12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grpSp>
        <p:nvGrpSpPr>
          <p:cNvPr id="203" name="Google Shape;203;p19"/>
          <p:cNvGrpSpPr/>
          <p:nvPr/>
        </p:nvGrpSpPr>
        <p:grpSpPr>
          <a:xfrm>
            <a:off x="451500" y="657825"/>
            <a:ext cx="392700" cy="384900"/>
            <a:chOff x="451500" y="734025"/>
            <a:chExt cx="392700" cy="384900"/>
          </a:xfrm>
        </p:grpSpPr>
        <p:sp>
          <p:nvSpPr>
            <p:cNvPr id="204" name="Google Shape;204;p19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205" name="Google Shape;205;p19"/>
            <p:cNvPicPr preferRelativeResize="0"/>
            <p:nvPr/>
          </p:nvPicPr>
          <p:blipFill rotWithShape="1">
            <a:blip r:embed="rId3">
              <a:alphaModFix/>
            </a:blip>
            <a:srcRect b="-10" l="-225" r="85000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6" name="Google Shape;206;p19"/>
          <p:cNvGrpSpPr/>
          <p:nvPr/>
        </p:nvGrpSpPr>
        <p:grpSpPr>
          <a:xfrm rot="10800000">
            <a:off x="8299800" y="657825"/>
            <a:ext cx="392700" cy="384900"/>
            <a:chOff x="451500" y="734025"/>
            <a:chExt cx="392700" cy="384900"/>
          </a:xfrm>
        </p:grpSpPr>
        <p:sp>
          <p:nvSpPr>
            <p:cNvPr id="207" name="Google Shape;207;p19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208" name="Google Shape;208;p19"/>
            <p:cNvPicPr preferRelativeResize="0"/>
            <p:nvPr/>
          </p:nvPicPr>
          <p:blipFill rotWithShape="1">
            <a:blip r:embed="rId3">
              <a:alphaModFix/>
            </a:blip>
            <a:srcRect b="-10" l="42386" r="42388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0" name="Google Shape;210;p20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1" name="Google Shape;211;p20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212" name="Google Shape;212;p20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4" name="Google Shape;214;p20"/>
          <p:cNvSpPr txBox="1"/>
          <p:nvPr>
            <p:ph idx="1" type="subTitle"/>
          </p:nvPr>
        </p:nvSpPr>
        <p:spPr>
          <a:xfrm>
            <a:off x="904051" y="1299500"/>
            <a:ext cx="24453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215" name="Google Shape;215;p20"/>
          <p:cNvSpPr txBox="1"/>
          <p:nvPr>
            <p:ph idx="2" type="subTitle"/>
          </p:nvPr>
        </p:nvSpPr>
        <p:spPr>
          <a:xfrm>
            <a:off x="904050" y="1641050"/>
            <a:ext cx="2445300" cy="9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6" name="Google Shape;216;p20"/>
          <p:cNvSpPr txBox="1"/>
          <p:nvPr>
            <p:ph idx="3" type="subTitle"/>
          </p:nvPr>
        </p:nvSpPr>
        <p:spPr>
          <a:xfrm>
            <a:off x="3349351" y="1299500"/>
            <a:ext cx="24453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217" name="Google Shape;217;p20"/>
          <p:cNvSpPr txBox="1"/>
          <p:nvPr>
            <p:ph idx="4" type="subTitle"/>
          </p:nvPr>
        </p:nvSpPr>
        <p:spPr>
          <a:xfrm>
            <a:off x="3349350" y="1641050"/>
            <a:ext cx="2445300" cy="9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8" name="Google Shape;218;p20"/>
          <p:cNvSpPr txBox="1"/>
          <p:nvPr>
            <p:ph idx="5" type="subTitle"/>
          </p:nvPr>
        </p:nvSpPr>
        <p:spPr>
          <a:xfrm>
            <a:off x="5794651" y="1299500"/>
            <a:ext cx="24453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219" name="Google Shape;219;p20"/>
          <p:cNvSpPr txBox="1"/>
          <p:nvPr>
            <p:ph idx="6" type="subTitle"/>
          </p:nvPr>
        </p:nvSpPr>
        <p:spPr>
          <a:xfrm>
            <a:off x="5794650" y="1641050"/>
            <a:ext cx="2445300" cy="9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0" name="Google Shape;220;p20"/>
          <p:cNvSpPr txBox="1"/>
          <p:nvPr>
            <p:ph idx="7" type="subTitle"/>
          </p:nvPr>
        </p:nvSpPr>
        <p:spPr>
          <a:xfrm>
            <a:off x="904051" y="3247775"/>
            <a:ext cx="24453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221" name="Google Shape;221;p20"/>
          <p:cNvSpPr txBox="1"/>
          <p:nvPr>
            <p:ph idx="8" type="subTitle"/>
          </p:nvPr>
        </p:nvSpPr>
        <p:spPr>
          <a:xfrm>
            <a:off x="904050" y="3589325"/>
            <a:ext cx="2445300" cy="9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2" name="Google Shape;222;p20"/>
          <p:cNvSpPr txBox="1"/>
          <p:nvPr>
            <p:ph idx="9" type="subTitle"/>
          </p:nvPr>
        </p:nvSpPr>
        <p:spPr>
          <a:xfrm>
            <a:off x="3349351" y="3247775"/>
            <a:ext cx="24453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223" name="Google Shape;223;p20"/>
          <p:cNvSpPr txBox="1"/>
          <p:nvPr>
            <p:ph idx="13" type="subTitle"/>
          </p:nvPr>
        </p:nvSpPr>
        <p:spPr>
          <a:xfrm>
            <a:off x="3349350" y="3589325"/>
            <a:ext cx="2445300" cy="9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20"/>
          <p:cNvSpPr txBox="1"/>
          <p:nvPr>
            <p:ph idx="14" type="subTitle"/>
          </p:nvPr>
        </p:nvSpPr>
        <p:spPr>
          <a:xfrm>
            <a:off x="5794651" y="3247775"/>
            <a:ext cx="2445300" cy="375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urret Road"/>
              <a:buNone/>
              <a:defRPr b="1" sz="2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9pPr>
          </a:lstStyle>
          <a:p/>
        </p:txBody>
      </p:sp>
      <p:sp>
        <p:nvSpPr>
          <p:cNvPr id="225" name="Google Shape;225;p20"/>
          <p:cNvSpPr txBox="1"/>
          <p:nvPr>
            <p:ph idx="15" type="subTitle"/>
          </p:nvPr>
        </p:nvSpPr>
        <p:spPr>
          <a:xfrm>
            <a:off x="5794650" y="3589325"/>
            <a:ext cx="2445300" cy="9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pic>
        <p:nvPicPr>
          <p:cNvPr id="226" name="Google Shape;226;p20"/>
          <p:cNvPicPr preferRelativeResize="0"/>
          <p:nvPr/>
        </p:nvPicPr>
        <p:blipFill rotWithShape="1">
          <a:blip r:embed="rId3">
            <a:alphaModFix/>
          </a:blip>
          <a:srcRect b="0" l="0" r="0" t="54749"/>
          <a:stretch/>
        </p:blipFill>
        <p:spPr>
          <a:xfrm rot="5400000">
            <a:off x="449425" y="796387"/>
            <a:ext cx="530175" cy="31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0"/>
          <p:cNvPicPr preferRelativeResize="0"/>
          <p:nvPr/>
        </p:nvPicPr>
        <p:blipFill rotWithShape="1">
          <a:blip r:embed="rId4">
            <a:alphaModFix/>
          </a:blip>
          <a:srcRect b="0" l="0" r="0" t="54749"/>
          <a:stretch/>
        </p:blipFill>
        <p:spPr>
          <a:xfrm rot="-5400000">
            <a:off x="8161212" y="795200"/>
            <a:ext cx="534175" cy="3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Google Shape;229;p21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0" name="Google Shape;230;p21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231" name="Google Shape;231;p21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pic>
        <p:nvPicPr>
          <p:cNvPr id="233" name="Google Shape;233;p21"/>
          <p:cNvPicPr preferRelativeResize="0"/>
          <p:nvPr/>
        </p:nvPicPr>
        <p:blipFill rotWithShape="1">
          <a:blip r:embed="rId3">
            <a:alphaModFix/>
          </a:blip>
          <a:srcRect b="0" l="0" r="0" t="54749"/>
          <a:stretch/>
        </p:blipFill>
        <p:spPr>
          <a:xfrm rot="-5400000">
            <a:off x="8164400" y="796387"/>
            <a:ext cx="530175" cy="31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1"/>
          <p:cNvPicPr preferRelativeResize="0"/>
          <p:nvPr/>
        </p:nvPicPr>
        <p:blipFill rotWithShape="1">
          <a:blip r:embed="rId4">
            <a:alphaModFix/>
          </a:blip>
          <a:srcRect b="0" l="0" r="0" t="54749"/>
          <a:stretch/>
        </p:blipFill>
        <p:spPr>
          <a:xfrm rot="5400000">
            <a:off x="448612" y="795200"/>
            <a:ext cx="534175" cy="3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" name="Google Shape;236;p22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7" name="Google Shape;237;p22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238" name="Google Shape;238;p22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2"/>
          <p:cNvSpPr txBox="1"/>
          <p:nvPr>
            <p:ph type="ctrTitle"/>
          </p:nvPr>
        </p:nvSpPr>
        <p:spPr>
          <a:xfrm>
            <a:off x="2429925" y="535000"/>
            <a:ext cx="4284000" cy="84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40" name="Google Shape;240;p22"/>
          <p:cNvSpPr txBox="1"/>
          <p:nvPr>
            <p:ph idx="1" type="subTitle"/>
          </p:nvPr>
        </p:nvSpPr>
        <p:spPr>
          <a:xfrm>
            <a:off x="2425050" y="1588225"/>
            <a:ext cx="4293900" cy="120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41" name="Google Shape;241;p22"/>
          <p:cNvSpPr txBox="1"/>
          <p:nvPr/>
        </p:nvSpPr>
        <p:spPr>
          <a:xfrm>
            <a:off x="2424950" y="3646750"/>
            <a:ext cx="42939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CREDITS: This presentation template was created by </a:t>
            </a:r>
            <a:r>
              <a:rPr b="1" lang="en" sz="10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and includes icons by </a:t>
            </a:r>
            <a:r>
              <a:rPr b="1" lang="en" sz="10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infographics &amp; images by </a:t>
            </a:r>
            <a:r>
              <a:rPr b="1" lang="en" sz="10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3" name="Google Shape;243;p23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23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/>
          <p:cNvPicPr preferRelativeResize="0"/>
          <p:nvPr/>
        </p:nvPicPr>
        <p:blipFill rotWithShape="1">
          <a:blip r:embed="rId3">
            <a:alphaModFix/>
          </a:blip>
          <a:srcRect b="0" l="0" r="0" t="54749"/>
          <a:stretch/>
        </p:blipFill>
        <p:spPr>
          <a:xfrm rot="-5400000">
            <a:off x="8164400" y="796387"/>
            <a:ext cx="530175" cy="31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3"/>
          <p:cNvPicPr preferRelativeResize="0"/>
          <p:nvPr/>
        </p:nvPicPr>
        <p:blipFill rotWithShape="1">
          <a:blip r:embed="rId4">
            <a:alphaModFix/>
          </a:blip>
          <a:srcRect b="0" l="0" r="0" t="54749"/>
          <a:stretch/>
        </p:blipFill>
        <p:spPr>
          <a:xfrm rot="5400000">
            <a:off x="448612" y="795200"/>
            <a:ext cx="534175" cy="3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9" name="Google Shape;249;p24"/>
          <p:cNvGraphicFramePr/>
          <p:nvPr/>
        </p:nvGraphicFramePr>
        <p:xfrm>
          <a:off x="150" y="-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{9487BCC7-F9A8-46C1-9106-7D42D19D6E76}</a:tableStyleId>
              </a:tblPr>
              <a:tblGrid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  <a:gridCol w="397550"/>
              </a:tblGrid>
              <a:tr h="400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0" name="Google Shape;250;p24"/>
          <p:cNvSpPr/>
          <p:nvPr/>
        </p:nvSpPr>
        <p:spPr>
          <a:xfrm>
            <a:off x="113850" y="134400"/>
            <a:ext cx="8916300" cy="4874700"/>
          </a:xfrm>
          <a:prstGeom prst="roundRect">
            <a:avLst>
              <a:gd fmla="val 4581" name="adj"/>
            </a:avLst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251" name="Google Shape;251;p24"/>
          <p:cNvPicPr preferRelativeResize="0"/>
          <p:nvPr/>
        </p:nvPicPr>
        <p:blipFill rotWithShape="1">
          <a:blip r:embed="rId2">
            <a:alphaModFix/>
          </a:blip>
          <a:srcRect b="8000" l="0" r="0" t="2112"/>
          <a:stretch/>
        </p:blipFill>
        <p:spPr>
          <a:xfrm rot="10800000">
            <a:off x="0" y="391600"/>
            <a:ext cx="9144000" cy="4360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p24"/>
          <p:cNvGrpSpPr/>
          <p:nvPr/>
        </p:nvGrpSpPr>
        <p:grpSpPr>
          <a:xfrm>
            <a:off x="451500" y="657825"/>
            <a:ext cx="392700" cy="384900"/>
            <a:chOff x="451500" y="734025"/>
            <a:chExt cx="392700" cy="384900"/>
          </a:xfrm>
        </p:grpSpPr>
        <p:sp>
          <p:nvSpPr>
            <p:cNvPr id="253" name="Google Shape;253;p24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254" name="Google Shape;254;p24"/>
            <p:cNvPicPr preferRelativeResize="0"/>
            <p:nvPr/>
          </p:nvPicPr>
          <p:blipFill rotWithShape="1">
            <a:blip r:embed="rId3">
              <a:alphaModFix/>
            </a:blip>
            <a:srcRect b="-10" l="-225" r="85000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5" name="Google Shape;255;p24"/>
          <p:cNvGrpSpPr/>
          <p:nvPr/>
        </p:nvGrpSpPr>
        <p:grpSpPr>
          <a:xfrm rot="10800000">
            <a:off x="8299800" y="657825"/>
            <a:ext cx="392700" cy="384900"/>
            <a:chOff x="451500" y="734025"/>
            <a:chExt cx="392700" cy="384900"/>
          </a:xfrm>
        </p:grpSpPr>
        <p:sp>
          <p:nvSpPr>
            <p:cNvPr id="256" name="Google Shape;256;p24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257" name="Google Shape;257;p24"/>
            <p:cNvPicPr preferRelativeResize="0"/>
            <p:nvPr/>
          </p:nvPicPr>
          <p:blipFill rotWithShape="1">
            <a:blip r:embed="rId3">
              <a:alphaModFix/>
            </a:blip>
            <a:srcRect b="-10" l="42386" r="42388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st="19050">
              <a:schemeClr val="dk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urret Road"/>
              <a:buNone/>
              <a:defRPr b="1" sz="3000">
                <a:solidFill>
                  <a:schemeClr val="dk1"/>
                </a:solidFill>
                <a:latin typeface="Turret Road"/>
                <a:ea typeface="Turret Road"/>
                <a:cs typeface="Turret Road"/>
                <a:sym typeface="Turret Roa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ixelify Sans"/>
              <a:buNone/>
              <a:defRPr sz="35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ixelify Sans"/>
              <a:buNone/>
              <a:defRPr sz="35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ixelify Sans"/>
              <a:buNone/>
              <a:defRPr sz="35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ixelify Sans"/>
              <a:buNone/>
              <a:defRPr sz="35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ixelify Sans"/>
              <a:buNone/>
              <a:defRPr sz="35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ixelify Sans"/>
              <a:buNone/>
              <a:defRPr sz="35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ixelify Sans"/>
              <a:buNone/>
              <a:defRPr sz="35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ixelify Sans"/>
              <a:buNone/>
              <a:defRPr sz="3500">
                <a:solidFill>
                  <a:schemeClr val="dk1"/>
                </a:solidFill>
                <a:latin typeface="Pixelify Sans"/>
                <a:ea typeface="Pixelify Sans"/>
                <a:cs typeface="Pixelify Sans"/>
                <a:sym typeface="Pixelify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○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oboto"/>
              <a:buChar char="■"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20" Type="http://schemas.openxmlformats.org/officeDocument/2006/relationships/image" Target="../media/image25.gif"/><Relationship Id="rId11" Type="http://schemas.openxmlformats.org/officeDocument/2006/relationships/image" Target="../media/image16.gif"/><Relationship Id="rId10" Type="http://schemas.openxmlformats.org/officeDocument/2006/relationships/image" Target="../media/image15.gif"/><Relationship Id="rId13" Type="http://schemas.openxmlformats.org/officeDocument/2006/relationships/image" Target="../media/image18.gif"/><Relationship Id="rId12" Type="http://schemas.openxmlformats.org/officeDocument/2006/relationships/image" Target="../media/image17.gif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4.gif"/><Relationship Id="rId15" Type="http://schemas.openxmlformats.org/officeDocument/2006/relationships/image" Target="../media/image20.gif"/><Relationship Id="rId14" Type="http://schemas.openxmlformats.org/officeDocument/2006/relationships/image" Target="../media/image19.gif"/><Relationship Id="rId17" Type="http://schemas.openxmlformats.org/officeDocument/2006/relationships/image" Target="../media/image22.gif"/><Relationship Id="rId16" Type="http://schemas.openxmlformats.org/officeDocument/2006/relationships/image" Target="../media/image21.gif"/><Relationship Id="rId5" Type="http://schemas.openxmlformats.org/officeDocument/2006/relationships/image" Target="../media/image9.png"/><Relationship Id="rId19" Type="http://schemas.openxmlformats.org/officeDocument/2006/relationships/image" Target="../media/image24.gif"/><Relationship Id="rId6" Type="http://schemas.openxmlformats.org/officeDocument/2006/relationships/image" Target="../media/image10.png"/><Relationship Id="rId18" Type="http://schemas.openxmlformats.org/officeDocument/2006/relationships/image" Target="../media/image23.gif"/><Relationship Id="rId7" Type="http://schemas.openxmlformats.org/officeDocument/2006/relationships/image" Target="../media/image11.png"/><Relationship Id="rId8" Type="http://schemas.openxmlformats.org/officeDocument/2006/relationships/image" Target="../media/image13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5.gif"/><Relationship Id="rId9" Type="http://schemas.openxmlformats.org/officeDocument/2006/relationships/image" Target="../media/image14.gif"/><Relationship Id="rId5" Type="http://schemas.openxmlformats.org/officeDocument/2006/relationships/image" Target="../media/image22.gif"/><Relationship Id="rId6" Type="http://schemas.openxmlformats.org/officeDocument/2006/relationships/image" Target="../media/image23.gif"/><Relationship Id="rId7" Type="http://schemas.openxmlformats.org/officeDocument/2006/relationships/image" Target="../media/image16.gif"/><Relationship Id="rId8" Type="http://schemas.openxmlformats.org/officeDocument/2006/relationships/image" Target="../media/image21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29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png"/><Relationship Id="rId4" Type="http://schemas.openxmlformats.org/officeDocument/2006/relationships/image" Target="../media/image10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33.png"/><Relationship Id="rId13" Type="http://schemas.openxmlformats.org/officeDocument/2006/relationships/image" Target="../media/image36.gif"/><Relationship Id="rId12" Type="http://schemas.openxmlformats.org/officeDocument/2006/relationships/image" Target="../media/image35.gif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2.png"/><Relationship Id="rId15" Type="http://schemas.openxmlformats.org/officeDocument/2006/relationships/image" Target="../media/image38.gif"/><Relationship Id="rId14" Type="http://schemas.openxmlformats.org/officeDocument/2006/relationships/image" Target="../media/image37.gif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5"/>
          <p:cNvSpPr txBox="1"/>
          <p:nvPr>
            <p:ph type="ctrTitle"/>
          </p:nvPr>
        </p:nvSpPr>
        <p:spPr>
          <a:xfrm>
            <a:off x="1072090" y="1196681"/>
            <a:ext cx="8291700" cy="142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/>
              <a:t>Sua rede está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/>
              <a:t>sob ataque.</a:t>
            </a:r>
            <a:endParaRPr/>
          </a:p>
        </p:txBody>
      </p:sp>
      <p:sp>
        <p:nvSpPr>
          <p:cNvPr id="263" name="Google Shape;263;p25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4" name="Google Shape;264;p25"/>
          <p:cNvSpPr/>
          <p:nvPr/>
        </p:nvSpPr>
        <p:spPr>
          <a:xfrm>
            <a:off x="3472525" y="4282675"/>
            <a:ext cx="2199000" cy="480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265" name="Google Shape;26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481" y="4374384"/>
            <a:ext cx="1851156" cy="297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5"/>
          <p:cNvPicPr preferRelativeResize="0"/>
          <p:nvPr/>
        </p:nvPicPr>
        <p:blipFill rotWithShape="1">
          <a:blip r:embed="rId4">
            <a:alphaModFix/>
          </a:blip>
          <a:srcRect b="0" l="0" r="0" t="54749"/>
          <a:stretch/>
        </p:blipFill>
        <p:spPr>
          <a:xfrm rot="10800000">
            <a:off x="7740925" y="605050"/>
            <a:ext cx="663450" cy="3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623" y="651700"/>
            <a:ext cx="848250" cy="2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6775" y="729500"/>
            <a:ext cx="3337250" cy="142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5">
            <a:hlinkClick action="ppaction://hlinkshowjump?jump=nextslide"/>
          </p:cNvPr>
          <p:cNvSpPr/>
          <p:nvPr/>
        </p:nvSpPr>
        <p:spPr>
          <a:xfrm>
            <a:off x="8011300" y="3953700"/>
            <a:ext cx="470700" cy="4809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➜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70" name="Google Shape;270;p25">
            <a:hlinkClick action="ppaction://hlinkshowjump?jump=nextslide"/>
          </p:cNvPr>
          <p:cNvSpPr/>
          <p:nvPr/>
        </p:nvSpPr>
        <p:spPr>
          <a:xfrm>
            <a:off x="661950" y="3953700"/>
            <a:ext cx="470700" cy="4809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71" name="Google Shape;271;p25"/>
          <p:cNvPicPr preferRelativeResize="0"/>
          <p:nvPr/>
        </p:nvPicPr>
        <p:blipFill rotWithShape="1">
          <a:blip r:embed="rId7">
            <a:alphaModFix/>
          </a:blip>
          <a:srcRect b="0" l="0" r="0" t="61231"/>
          <a:stretch/>
        </p:blipFill>
        <p:spPr>
          <a:xfrm>
            <a:off x="1332075" y="4223416"/>
            <a:ext cx="663450" cy="25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5"/>
          <p:cNvPicPr preferRelativeResize="0"/>
          <p:nvPr/>
        </p:nvPicPr>
        <p:blipFill rotWithShape="1">
          <a:blip r:embed="rId7">
            <a:alphaModFix/>
          </a:blip>
          <a:srcRect b="0" l="0" r="0" t="61231"/>
          <a:stretch/>
        </p:blipFill>
        <p:spPr>
          <a:xfrm rot="10800000">
            <a:off x="7144450" y="4221873"/>
            <a:ext cx="667425" cy="256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3" name="Google Shape;273;p25"/>
          <p:cNvCxnSpPr>
            <a:stCxn id="268" idx="1"/>
            <a:endCxn id="267" idx="3"/>
          </p:cNvCxnSpPr>
          <p:nvPr/>
        </p:nvCxnSpPr>
        <p:spPr>
          <a:xfrm rot="10800000">
            <a:off x="1689875" y="800513"/>
            <a:ext cx="135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74" name="Google Shape;274;p25"/>
          <p:cNvCxnSpPr>
            <a:stCxn id="266" idx="3"/>
            <a:endCxn id="268" idx="3"/>
          </p:cNvCxnSpPr>
          <p:nvPr/>
        </p:nvCxnSpPr>
        <p:spPr>
          <a:xfrm rot="10800000">
            <a:off x="6384025" y="800513"/>
            <a:ext cx="135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75" name="Google Shape;275;p25"/>
          <p:cNvSpPr txBox="1"/>
          <p:nvPr>
            <p:ph type="ctrTitle"/>
          </p:nvPr>
        </p:nvSpPr>
        <p:spPr>
          <a:xfrm>
            <a:off x="1092934" y="2583291"/>
            <a:ext cx="29421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3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Você consegue protegê-la?</a:t>
            </a:r>
            <a:endParaRPr sz="1600"/>
          </a:p>
        </p:txBody>
      </p:sp>
      <p:sp>
        <p:nvSpPr>
          <p:cNvPr id="276" name="Google Shape;276;p25"/>
          <p:cNvSpPr txBox="1"/>
          <p:nvPr>
            <p:ph idx="1" type="subTitle"/>
          </p:nvPr>
        </p:nvSpPr>
        <p:spPr>
          <a:xfrm>
            <a:off x="1618620" y="3204365"/>
            <a:ext cx="64797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Você sabe a diferença entre vírus, worm, firewall e antivírus?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277" name="Google Shape;277;p25"/>
          <p:cNvSpPr txBox="1"/>
          <p:nvPr>
            <p:ph idx="1" type="subTitle"/>
          </p:nvPr>
        </p:nvSpPr>
        <p:spPr>
          <a:xfrm>
            <a:off x="2281916" y="3447208"/>
            <a:ext cx="58164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34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294C2"/>
                </a:solidFill>
                <a:latin typeface="Turret Road"/>
                <a:ea typeface="Turret Road"/>
                <a:cs typeface="Turret Road"/>
                <a:sym typeface="Turret Road"/>
              </a:rPr>
              <a:t>A maioria das pessoas não sabe — e é por isso que ataques cibernéticos funcionam.</a:t>
            </a:r>
            <a:endParaRPr>
              <a:solidFill>
                <a:srgbClr val="8294C2"/>
              </a:solidFill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278" name="Google Shape;278;p25">
            <a:hlinkClick action="ppaction://hlinkshowjump?jump=nextslide"/>
          </p:cNvPr>
          <p:cNvSpPr/>
          <p:nvPr/>
        </p:nvSpPr>
        <p:spPr>
          <a:xfrm>
            <a:off x="5914330" y="1236850"/>
            <a:ext cx="1498200" cy="1531200"/>
          </a:xfrm>
          <a:prstGeom prst="ellipse">
            <a:avLst/>
          </a:prstGeom>
          <a:solidFill>
            <a:schemeClr val="lt1"/>
          </a:solidFill>
          <a:ln cap="flat" cmpd="sng" w="2426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91050" lIns="291050" spcFirstLastPara="1" rIns="291050" wrap="square" tIns="2910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57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79" name="Google Shape;279;p25" title="Logo_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08121" y="1141474"/>
            <a:ext cx="1711007" cy="172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/>
          <p:nvPr/>
        </p:nvSpPr>
        <p:spPr>
          <a:xfrm>
            <a:off x="5194528" y="1690349"/>
            <a:ext cx="2770061" cy="2466975"/>
          </a:xfrm>
          <a:custGeom>
            <a:rect b="b" l="l" r="r" t="t"/>
            <a:pathLst>
              <a:path extrusionOk="0" h="6667500" w="7486650">
                <a:moveTo>
                  <a:pt x="0" y="0"/>
                </a:moveTo>
                <a:lnTo>
                  <a:pt x="7486650" y="0"/>
                </a:lnTo>
                <a:lnTo>
                  <a:pt x="7486650" y="6667500"/>
                </a:lnTo>
                <a:lnTo>
                  <a:pt x="0" y="666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0" r="-30" t="0"/>
            </a:stretch>
          </a:blipFill>
          <a:ln cap="flat" cmpd="sng" w="76200">
            <a:solidFill>
              <a:srgbClr val="214F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26"/>
          <p:cNvSpPr txBox="1"/>
          <p:nvPr/>
        </p:nvSpPr>
        <p:spPr>
          <a:xfrm>
            <a:off x="1037350" y="870132"/>
            <a:ext cx="4715700" cy="980700"/>
          </a:xfrm>
          <a:prstGeom prst="rect">
            <a:avLst/>
          </a:prstGeom>
          <a:noFill/>
          <a:ln>
            <a:noFill/>
          </a:ln>
          <a:effectLst>
            <a:outerShdw blurRad="271463" rotWithShape="0" algn="bl" dist="19050">
              <a:srgbClr val="FFFFFF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4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Cibersegurança é difícil de aprender apenas na teoria</a:t>
            </a:r>
            <a:endParaRPr b="1" sz="2400">
              <a:solidFill>
                <a:srgbClr val="FFFFFF"/>
              </a:solidFill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286" name="Google Shape;286;p26"/>
          <p:cNvSpPr txBox="1"/>
          <p:nvPr/>
        </p:nvSpPr>
        <p:spPr>
          <a:xfrm>
            <a:off x="1239203" y="2776797"/>
            <a:ext cx="783600" cy="5934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  <a:effectLst>
            <a:outerShdw blurRad="271463" rotWithShape="0" algn="bl" dist="19050">
              <a:srgbClr val="FFFFFF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01</a:t>
            </a:r>
            <a:endParaRPr b="1" sz="3000">
              <a:solidFill>
                <a:srgbClr val="FFFFFF"/>
              </a:solidFill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287" name="Google Shape;287;p26"/>
          <p:cNvSpPr txBox="1"/>
          <p:nvPr/>
        </p:nvSpPr>
        <p:spPr>
          <a:xfrm>
            <a:off x="2188003" y="2775708"/>
            <a:ext cx="25749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Muitas ameaças.</a:t>
            </a:r>
            <a:endParaRPr sz="1200">
              <a:solidFill>
                <a:srgbClr val="FFFFFF"/>
              </a:solidFill>
              <a:latin typeface="Turret Road"/>
              <a:ea typeface="Turret Road"/>
              <a:cs typeface="Turret Road"/>
              <a:sym typeface="Turret Road"/>
            </a:endParaRPr>
          </a:p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Comportamentos diferentes.</a:t>
            </a:r>
            <a:endParaRPr sz="1200">
              <a:solidFill>
                <a:srgbClr val="FFFFFF"/>
              </a:solidFill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288" name="Google Shape;288;p26"/>
          <p:cNvSpPr txBox="1"/>
          <p:nvPr/>
        </p:nvSpPr>
        <p:spPr>
          <a:xfrm>
            <a:off x="1239203" y="3484559"/>
            <a:ext cx="783600" cy="5934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  <a:effectLst>
            <a:outerShdw blurRad="271463" rotWithShape="0" algn="bl" dist="19050">
              <a:srgbClr val="FFFFFF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02</a:t>
            </a:r>
            <a:endParaRPr b="1" sz="3000">
              <a:solidFill>
                <a:srgbClr val="FFFFFF"/>
              </a:solidFill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289" name="Google Shape;289;p26"/>
          <p:cNvSpPr txBox="1"/>
          <p:nvPr/>
        </p:nvSpPr>
        <p:spPr>
          <a:xfrm>
            <a:off x="2138228" y="3475475"/>
            <a:ext cx="25749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Aprender só com teoria</a:t>
            </a:r>
            <a:endParaRPr sz="1200">
              <a:solidFill>
                <a:srgbClr val="FFFFFF"/>
              </a:solidFill>
              <a:latin typeface="Turret Road"/>
              <a:ea typeface="Turret Road"/>
              <a:cs typeface="Turret Road"/>
              <a:sym typeface="Turret Road"/>
            </a:endParaRPr>
          </a:p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não basta.</a:t>
            </a:r>
            <a:endParaRPr sz="1200">
              <a:solidFill>
                <a:srgbClr val="FFFFFF"/>
              </a:solidFill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290" name="Google Shape;290;p26"/>
          <p:cNvSpPr txBox="1"/>
          <p:nvPr/>
        </p:nvSpPr>
        <p:spPr>
          <a:xfrm>
            <a:off x="1111545" y="1849217"/>
            <a:ext cx="38358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Transformar conceitos abstratos em algo prático, visual e interativo é o nosso desafio.</a:t>
            </a:r>
            <a:endParaRPr sz="1200">
              <a:solidFill>
                <a:srgbClr val="FFFFFF"/>
              </a:solidFill>
              <a:latin typeface="Turret Road"/>
              <a:ea typeface="Turret Road"/>
              <a:cs typeface="Turret Road"/>
              <a:sym typeface="Turret Road"/>
            </a:endParaRPr>
          </a:p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291" name="Google Shape;291;p26">
            <a:hlinkClick action="ppaction://hlinkshowjump?jump=nextslide"/>
          </p:cNvPr>
          <p:cNvSpPr/>
          <p:nvPr/>
        </p:nvSpPr>
        <p:spPr>
          <a:xfrm>
            <a:off x="8330700" y="975071"/>
            <a:ext cx="235800" cy="240900"/>
          </a:xfrm>
          <a:prstGeom prst="ellipse">
            <a:avLst/>
          </a:prstGeom>
          <a:solidFill>
            <a:schemeClr val="lt1"/>
          </a:solidFill>
          <a:ln cap="flat" cmpd="sng" w="381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75" lIns="45775" spcFirstLastPara="1" rIns="45775" wrap="square" tIns="45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92" name="Google Shape;292;p26" title="Logo_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4000" y="960075"/>
            <a:ext cx="269001" cy="27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8" name="Google Shape;298;p27"/>
          <p:cNvSpPr/>
          <p:nvPr/>
        </p:nvSpPr>
        <p:spPr>
          <a:xfrm>
            <a:off x="3472525" y="4282675"/>
            <a:ext cx="2199000" cy="480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299" name="Google Shape;29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481" y="4374384"/>
            <a:ext cx="1851156" cy="297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7"/>
          <p:cNvPicPr preferRelativeResize="0"/>
          <p:nvPr/>
        </p:nvPicPr>
        <p:blipFill rotWithShape="1">
          <a:blip r:embed="rId4">
            <a:alphaModFix/>
          </a:blip>
          <a:srcRect b="0" l="0" r="0" t="54749"/>
          <a:stretch/>
        </p:blipFill>
        <p:spPr>
          <a:xfrm rot="10800000">
            <a:off x="7740925" y="605050"/>
            <a:ext cx="663450" cy="3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623" y="651700"/>
            <a:ext cx="848250" cy="2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6775" y="729500"/>
            <a:ext cx="3337250" cy="142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7">
            <a:hlinkClick action="ppaction://hlinkshowjump?jump=nextslide"/>
          </p:cNvPr>
          <p:cNvSpPr/>
          <p:nvPr/>
        </p:nvSpPr>
        <p:spPr>
          <a:xfrm>
            <a:off x="8011300" y="3953700"/>
            <a:ext cx="470700" cy="4809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➜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4" name="Google Shape;304;p27">
            <a:hlinkClick action="ppaction://hlinkshowjump?jump=nextslide"/>
          </p:cNvPr>
          <p:cNvSpPr/>
          <p:nvPr/>
        </p:nvSpPr>
        <p:spPr>
          <a:xfrm>
            <a:off x="661950" y="3953700"/>
            <a:ext cx="470700" cy="4809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05" name="Google Shape;305;p27"/>
          <p:cNvPicPr preferRelativeResize="0"/>
          <p:nvPr/>
        </p:nvPicPr>
        <p:blipFill rotWithShape="1">
          <a:blip r:embed="rId7">
            <a:alphaModFix/>
          </a:blip>
          <a:srcRect b="0" l="0" r="0" t="61231"/>
          <a:stretch/>
        </p:blipFill>
        <p:spPr>
          <a:xfrm>
            <a:off x="1332075" y="4223416"/>
            <a:ext cx="663450" cy="25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7"/>
          <p:cNvPicPr preferRelativeResize="0"/>
          <p:nvPr/>
        </p:nvPicPr>
        <p:blipFill rotWithShape="1">
          <a:blip r:embed="rId7">
            <a:alphaModFix/>
          </a:blip>
          <a:srcRect b="0" l="0" r="0" t="61231"/>
          <a:stretch/>
        </p:blipFill>
        <p:spPr>
          <a:xfrm rot="10800000">
            <a:off x="7144450" y="4221873"/>
            <a:ext cx="667425" cy="256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7" name="Google Shape;307;p27"/>
          <p:cNvCxnSpPr>
            <a:stCxn id="302" idx="1"/>
            <a:endCxn id="301" idx="3"/>
          </p:cNvCxnSpPr>
          <p:nvPr/>
        </p:nvCxnSpPr>
        <p:spPr>
          <a:xfrm rot="10800000">
            <a:off x="1689875" y="800513"/>
            <a:ext cx="135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27"/>
          <p:cNvCxnSpPr>
            <a:stCxn id="300" idx="3"/>
            <a:endCxn id="302" idx="3"/>
          </p:cNvCxnSpPr>
          <p:nvPr/>
        </p:nvCxnSpPr>
        <p:spPr>
          <a:xfrm rot="10800000">
            <a:off x="6384025" y="800513"/>
            <a:ext cx="135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09" name="Google Shape;309;p27">
            <a:hlinkClick action="ppaction://hlinkshowjump?jump=nextslide"/>
          </p:cNvPr>
          <p:cNvSpPr/>
          <p:nvPr/>
        </p:nvSpPr>
        <p:spPr>
          <a:xfrm>
            <a:off x="3822755" y="1381925"/>
            <a:ext cx="1498200" cy="1531200"/>
          </a:xfrm>
          <a:prstGeom prst="ellipse">
            <a:avLst/>
          </a:prstGeom>
          <a:solidFill>
            <a:schemeClr val="lt1"/>
          </a:solidFill>
          <a:ln cap="flat" cmpd="sng" w="2426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91050" lIns="291050" spcFirstLastPara="1" rIns="291050" wrap="square" tIns="2910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57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10" name="Google Shape;310;p27" title="Logo_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16546" y="1286549"/>
            <a:ext cx="1711007" cy="1721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7"/>
          <p:cNvSpPr txBox="1"/>
          <p:nvPr>
            <p:ph type="ctrTitle"/>
          </p:nvPr>
        </p:nvSpPr>
        <p:spPr>
          <a:xfrm>
            <a:off x="2073150" y="3077150"/>
            <a:ext cx="5284500" cy="98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4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C</a:t>
            </a:r>
            <a:r>
              <a:rPr lang="en" sz="4400"/>
              <a:t>yber</a:t>
            </a:r>
            <a:r>
              <a:rPr lang="en" sz="4400"/>
              <a:t>D</a:t>
            </a:r>
            <a:r>
              <a:rPr lang="en" sz="4400"/>
              <a:t>eferse</a:t>
            </a:r>
            <a:endParaRPr sz="4400"/>
          </a:p>
          <a:p>
            <a:pPr indent="0" lvl="0" marL="0" rtl="0" algn="ctr">
              <a:lnSpc>
                <a:spcPct val="104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Proteja sua rede contra ataque ciberneticos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8"/>
          <p:cNvSpPr/>
          <p:nvPr/>
        </p:nvSpPr>
        <p:spPr>
          <a:xfrm>
            <a:off x="289350" y="340300"/>
            <a:ext cx="8565300" cy="4472700"/>
          </a:xfrm>
          <a:prstGeom prst="roundRect">
            <a:avLst>
              <a:gd fmla="val 3351" name="adj"/>
            </a:avLst>
          </a:prstGeom>
          <a:solidFill>
            <a:srgbClr val="090827"/>
          </a:solidFill>
          <a:ln cap="flat" cmpd="sng" w="76200">
            <a:solidFill>
              <a:srgbClr val="214F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17" name="Google Shape;317;p28"/>
          <p:cNvGrpSpPr/>
          <p:nvPr/>
        </p:nvGrpSpPr>
        <p:grpSpPr>
          <a:xfrm>
            <a:off x="451500" y="521421"/>
            <a:ext cx="392700" cy="384900"/>
            <a:chOff x="451500" y="734025"/>
            <a:chExt cx="392700" cy="384900"/>
          </a:xfrm>
        </p:grpSpPr>
        <p:sp>
          <p:nvSpPr>
            <p:cNvPr id="318" name="Google Shape;318;p28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319" name="Google Shape;319;p28"/>
            <p:cNvPicPr preferRelativeResize="0"/>
            <p:nvPr/>
          </p:nvPicPr>
          <p:blipFill rotWithShape="1">
            <a:blip r:embed="rId3">
              <a:alphaModFix/>
            </a:blip>
            <a:srcRect b="-10" l="-225" r="85000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0" name="Google Shape;320;p28"/>
          <p:cNvGrpSpPr/>
          <p:nvPr/>
        </p:nvGrpSpPr>
        <p:grpSpPr>
          <a:xfrm rot="10800000">
            <a:off x="8299800" y="521421"/>
            <a:ext cx="392700" cy="384900"/>
            <a:chOff x="451500" y="734025"/>
            <a:chExt cx="392700" cy="384900"/>
          </a:xfrm>
        </p:grpSpPr>
        <p:sp>
          <p:nvSpPr>
            <p:cNvPr id="321" name="Google Shape;321;p28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322" name="Google Shape;322;p28"/>
            <p:cNvPicPr preferRelativeResize="0"/>
            <p:nvPr/>
          </p:nvPicPr>
          <p:blipFill rotWithShape="1">
            <a:blip r:embed="rId3">
              <a:alphaModFix/>
            </a:blip>
            <a:srcRect b="-10" l="42386" r="42388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3" name="Google Shape;323;p28"/>
          <p:cNvPicPr preferRelativeResize="0"/>
          <p:nvPr/>
        </p:nvPicPr>
        <p:blipFill rotWithShape="1">
          <a:blip r:embed="rId4">
            <a:alphaModFix/>
          </a:blip>
          <a:srcRect b="0" l="48765" r="0" t="0"/>
          <a:stretch/>
        </p:blipFill>
        <p:spPr>
          <a:xfrm>
            <a:off x="1179575" y="515296"/>
            <a:ext cx="434600" cy="2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6775" y="593096"/>
            <a:ext cx="3337250" cy="142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5" name="Google Shape;325;p28"/>
          <p:cNvCxnSpPr>
            <a:stCxn id="324" idx="1"/>
            <a:endCxn id="323" idx="3"/>
          </p:cNvCxnSpPr>
          <p:nvPr/>
        </p:nvCxnSpPr>
        <p:spPr>
          <a:xfrm rot="10800000">
            <a:off x="1614275" y="664108"/>
            <a:ext cx="1432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28"/>
          <p:cNvCxnSpPr>
            <a:endCxn id="324" idx="3"/>
          </p:cNvCxnSpPr>
          <p:nvPr/>
        </p:nvCxnSpPr>
        <p:spPr>
          <a:xfrm rot="10800000">
            <a:off x="6384025" y="664108"/>
            <a:ext cx="135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327" name="Google Shape;327;p28"/>
          <p:cNvPicPr preferRelativeResize="0"/>
          <p:nvPr/>
        </p:nvPicPr>
        <p:blipFill rotWithShape="1">
          <a:blip r:embed="rId4">
            <a:alphaModFix/>
          </a:blip>
          <a:srcRect b="0" l="0" r="43890" t="0"/>
          <a:stretch/>
        </p:blipFill>
        <p:spPr>
          <a:xfrm>
            <a:off x="7755930" y="515296"/>
            <a:ext cx="475950" cy="2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8"/>
          <p:cNvPicPr preferRelativeResize="0"/>
          <p:nvPr/>
        </p:nvPicPr>
        <p:blipFill rotWithShape="1">
          <a:blip r:embed="rId6">
            <a:alphaModFix/>
          </a:blip>
          <a:srcRect b="0" l="0" r="0" t="61231"/>
          <a:stretch/>
        </p:blipFill>
        <p:spPr>
          <a:xfrm>
            <a:off x="844200" y="4207862"/>
            <a:ext cx="663450" cy="25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8"/>
          <p:cNvPicPr preferRelativeResize="0"/>
          <p:nvPr/>
        </p:nvPicPr>
        <p:blipFill rotWithShape="1">
          <a:blip r:embed="rId6">
            <a:alphaModFix/>
          </a:blip>
          <a:srcRect b="0" l="0" r="0" t="61231"/>
          <a:stretch/>
        </p:blipFill>
        <p:spPr>
          <a:xfrm rot="10800000">
            <a:off x="7564450" y="4206319"/>
            <a:ext cx="667425" cy="256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8"/>
          <p:cNvSpPr txBox="1"/>
          <p:nvPr>
            <p:ph idx="4294967295" type="ctrTitle"/>
          </p:nvPr>
        </p:nvSpPr>
        <p:spPr>
          <a:xfrm>
            <a:off x="962225" y="773087"/>
            <a:ext cx="73932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200"/>
              <a:t>Um Tower Defense onde cada torre é uma camada real de proteção</a:t>
            </a:r>
            <a:endParaRPr sz="2200"/>
          </a:p>
        </p:txBody>
      </p:sp>
      <p:sp>
        <p:nvSpPr>
          <p:cNvPr id="331" name="Google Shape;331;p28"/>
          <p:cNvSpPr txBox="1"/>
          <p:nvPr>
            <p:ph idx="4294967295" type="subTitle"/>
          </p:nvPr>
        </p:nvSpPr>
        <p:spPr>
          <a:xfrm>
            <a:off x="1071475" y="2540212"/>
            <a:ext cx="5106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APT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32" name="Google Shape;332;p28"/>
          <p:cNvSpPr txBox="1"/>
          <p:nvPr>
            <p:ph idx="4294967295" type="subTitle"/>
          </p:nvPr>
        </p:nvSpPr>
        <p:spPr>
          <a:xfrm>
            <a:off x="962225" y="1528508"/>
            <a:ext cx="5103300" cy="5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Defenda sua rede contra ameaças digitais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33" name="Google Shape;333;p28">
            <a:hlinkClick action="ppaction://hlinkshowjump?jump=nextslide"/>
          </p:cNvPr>
          <p:cNvSpPr/>
          <p:nvPr/>
        </p:nvSpPr>
        <p:spPr>
          <a:xfrm>
            <a:off x="444440" y="505972"/>
            <a:ext cx="406800" cy="415800"/>
          </a:xfrm>
          <a:prstGeom prst="ellipse">
            <a:avLst/>
          </a:prstGeom>
          <a:solidFill>
            <a:schemeClr val="lt1"/>
          </a:solidFill>
          <a:ln cap="flat" cmpd="sng" w="659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9100" lIns="79100" spcFirstLastPara="1" rIns="79100" wrap="square" tIns="79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34" name="Google Shape;334;p28" title="Logo_4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5425" y="479986"/>
            <a:ext cx="464857" cy="46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 title="antivirusIdle.gif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96007" y="377830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8" title="aptIdleSEMALPHA.gif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62222" y="192444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8" title="backupIdle.gif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41969" y="377830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8" title="ddosIdle.gif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63047" y="192444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8" title="EncryptionIdle_32.gif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77311" y="377830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8" title="firewallIdle.gif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23908" y="3778309"/>
            <a:ext cx="706019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8" title="IDSIdle_32.gif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645569" y="377830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8" title="IPSIdle_32-Desativado.gif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455310" y="377830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8" title="RansomwareIdle.gif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56760" y="192444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8" title="SpywareIdle.gif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214797" y="192444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8" title="TrojanIdle.gif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328222" y="192444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8" title="VirusIdle.gif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205635" y="192444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8" title="WormIdle.gif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135860" y="1924449"/>
            <a:ext cx="684625" cy="68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8"/>
          <p:cNvSpPr txBox="1"/>
          <p:nvPr>
            <p:ph idx="4294967295" type="subTitle"/>
          </p:nvPr>
        </p:nvSpPr>
        <p:spPr>
          <a:xfrm>
            <a:off x="1891188" y="2540212"/>
            <a:ext cx="6117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DDOS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49" name="Google Shape;349;p28"/>
          <p:cNvSpPr txBox="1"/>
          <p:nvPr>
            <p:ph idx="4294967295" type="subTitle"/>
          </p:nvPr>
        </p:nvSpPr>
        <p:spPr>
          <a:xfrm>
            <a:off x="2627663" y="2536099"/>
            <a:ext cx="13428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RANSOMWARE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0" name="Google Shape;350;p28"/>
          <p:cNvSpPr txBox="1"/>
          <p:nvPr>
            <p:ph idx="4294967295" type="subTitle"/>
          </p:nvPr>
        </p:nvSpPr>
        <p:spPr>
          <a:xfrm>
            <a:off x="3900600" y="2536099"/>
            <a:ext cx="13428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SPYWARE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1" name="Google Shape;351;p28"/>
          <p:cNvSpPr txBox="1"/>
          <p:nvPr>
            <p:ph idx="4294967295" type="subTitle"/>
          </p:nvPr>
        </p:nvSpPr>
        <p:spPr>
          <a:xfrm>
            <a:off x="5016063" y="2544324"/>
            <a:ext cx="13428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TROJAN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2" name="Google Shape;352;p28"/>
          <p:cNvSpPr txBox="1"/>
          <p:nvPr>
            <p:ph idx="4294967295" type="subTitle"/>
          </p:nvPr>
        </p:nvSpPr>
        <p:spPr>
          <a:xfrm>
            <a:off x="5863600" y="2544312"/>
            <a:ext cx="13428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VIRUS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3" name="Google Shape;353;p28"/>
          <p:cNvSpPr txBox="1"/>
          <p:nvPr>
            <p:ph idx="4294967295" type="subTitle"/>
          </p:nvPr>
        </p:nvSpPr>
        <p:spPr>
          <a:xfrm>
            <a:off x="6765063" y="2544312"/>
            <a:ext cx="13428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WORN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4" name="Google Shape;354;p28"/>
          <p:cNvSpPr txBox="1"/>
          <p:nvPr>
            <p:ph idx="4294967295" type="subTitle"/>
          </p:nvPr>
        </p:nvSpPr>
        <p:spPr>
          <a:xfrm>
            <a:off x="1791685" y="4378471"/>
            <a:ext cx="9675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ANTIVIRUS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5" name="Google Shape;355;p28"/>
          <p:cNvSpPr txBox="1"/>
          <p:nvPr>
            <p:ph idx="4294967295" type="subTitle"/>
          </p:nvPr>
        </p:nvSpPr>
        <p:spPr>
          <a:xfrm>
            <a:off x="2820693" y="4378467"/>
            <a:ext cx="9675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BACKUP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6" name="Google Shape;356;p28"/>
          <p:cNvSpPr txBox="1"/>
          <p:nvPr>
            <p:ph idx="4294967295" type="subTitle"/>
          </p:nvPr>
        </p:nvSpPr>
        <p:spPr>
          <a:xfrm>
            <a:off x="3640670" y="4378471"/>
            <a:ext cx="11019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ENCRYPTION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7" name="Google Shape;357;p28"/>
          <p:cNvSpPr txBox="1"/>
          <p:nvPr>
            <p:ph idx="4294967295" type="subTitle"/>
          </p:nvPr>
        </p:nvSpPr>
        <p:spPr>
          <a:xfrm>
            <a:off x="4778325" y="4378475"/>
            <a:ext cx="8673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FIREWALL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8" name="Google Shape;358;p28"/>
          <p:cNvSpPr txBox="1"/>
          <p:nvPr>
            <p:ph idx="4294967295" type="subTitle"/>
          </p:nvPr>
        </p:nvSpPr>
        <p:spPr>
          <a:xfrm>
            <a:off x="5783168" y="4378471"/>
            <a:ext cx="4347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IDS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59" name="Google Shape;359;p28"/>
          <p:cNvSpPr txBox="1"/>
          <p:nvPr>
            <p:ph idx="4294967295" type="subTitle"/>
          </p:nvPr>
        </p:nvSpPr>
        <p:spPr>
          <a:xfrm>
            <a:off x="6565625" y="4378471"/>
            <a:ext cx="434700" cy="3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IPS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360" name="Google Shape;360;p28"/>
          <p:cNvSpPr txBox="1"/>
          <p:nvPr>
            <p:ph idx="4294967295" type="subTitle"/>
          </p:nvPr>
        </p:nvSpPr>
        <p:spPr>
          <a:xfrm>
            <a:off x="3792300" y="3161324"/>
            <a:ext cx="1559400" cy="306600"/>
          </a:xfrm>
          <a:prstGeom prst="rect">
            <a:avLst/>
          </a:prstGeom>
          <a:ln cap="flat" cmpd="sng" w="9525">
            <a:solidFill>
              <a:schemeClr val="accent5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Rede Corporativa</a:t>
            </a:r>
            <a:endParaRPr b="1">
              <a:latin typeface="Turret Road"/>
              <a:ea typeface="Turret Road"/>
              <a:cs typeface="Turret Road"/>
              <a:sym typeface="Turret Road"/>
            </a:endParaRPr>
          </a:p>
        </p:txBody>
      </p:sp>
      <p:cxnSp>
        <p:nvCxnSpPr>
          <p:cNvPr id="361" name="Google Shape;361;p28"/>
          <p:cNvCxnSpPr>
            <a:stCxn id="331" idx="2"/>
            <a:endCxn id="360" idx="0"/>
          </p:cNvCxnSpPr>
          <p:nvPr/>
        </p:nvCxnSpPr>
        <p:spPr>
          <a:xfrm>
            <a:off x="1326775" y="2872912"/>
            <a:ext cx="3245100" cy="288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28"/>
          <p:cNvCxnSpPr>
            <a:stCxn id="348" idx="2"/>
            <a:endCxn id="360" idx="0"/>
          </p:cNvCxnSpPr>
          <p:nvPr/>
        </p:nvCxnSpPr>
        <p:spPr>
          <a:xfrm>
            <a:off x="2197038" y="2872912"/>
            <a:ext cx="2375100" cy="2883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28"/>
          <p:cNvCxnSpPr>
            <a:stCxn id="349" idx="2"/>
            <a:endCxn id="360" idx="0"/>
          </p:cNvCxnSpPr>
          <p:nvPr/>
        </p:nvCxnSpPr>
        <p:spPr>
          <a:xfrm>
            <a:off x="3299063" y="2868799"/>
            <a:ext cx="1272900" cy="292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4" name="Google Shape;364;p28"/>
          <p:cNvCxnSpPr>
            <a:stCxn id="350" idx="2"/>
            <a:endCxn id="360" idx="0"/>
          </p:cNvCxnSpPr>
          <p:nvPr/>
        </p:nvCxnSpPr>
        <p:spPr>
          <a:xfrm>
            <a:off x="4572000" y="2868799"/>
            <a:ext cx="0" cy="292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5" name="Google Shape;365;p28"/>
          <p:cNvCxnSpPr>
            <a:stCxn id="351" idx="2"/>
            <a:endCxn id="360" idx="0"/>
          </p:cNvCxnSpPr>
          <p:nvPr/>
        </p:nvCxnSpPr>
        <p:spPr>
          <a:xfrm flipH="1">
            <a:off x="4572063" y="2877024"/>
            <a:ext cx="1115400" cy="284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6" name="Google Shape;366;p28"/>
          <p:cNvCxnSpPr>
            <a:stCxn id="352" idx="2"/>
            <a:endCxn id="360" idx="0"/>
          </p:cNvCxnSpPr>
          <p:nvPr/>
        </p:nvCxnSpPr>
        <p:spPr>
          <a:xfrm flipH="1">
            <a:off x="4572100" y="2877012"/>
            <a:ext cx="1962900" cy="284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7" name="Google Shape;367;p28"/>
          <p:cNvCxnSpPr>
            <a:stCxn id="353" idx="2"/>
            <a:endCxn id="360" idx="0"/>
          </p:cNvCxnSpPr>
          <p:nvPr/>
        </p:nvCxnSpPr>
        <p:spPr>
          <a:xfrm flipH="1">
            <a:off x="4572063" y="2877012"/>
            <a:ext cx="2864400" cy="2844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8" name="Google Shape;368;p28"/>
          <p:cNvCxnSpPr>
            <a:stCxn id="335" idx="0"/>
            <a:endCxn id="360" idx="2"/>
          </p:cNvCxnSpPr>
          <p:nvPr/>
        </p:nvCxnSpPr>
        <p:spPr>
          <a:xfrm flipH="1" rot="10800000">
            <a:off x="2238320" y="3467809"/>
            <a:ext cx="2333700" cy="310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9" name="Google Shape;369;p28"/>
          <p:cNvCxnSpPr>
            <a:stCxn id="337" idx="0"/>
            <a:endCxn id="360" idx="2"/>
          </p:cNvCxnSpPr>
          <p:nvPr/>
        </p:nvCxnSpPr>
        <p:spPr>
          <a:xfrm flipH="1" rot="10800000">
            <a:off x="3184282" y="3467809"/>
            <a:ext cx="1387800" cy="310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70" name="Google Shape;370;p28"/>
          <p:cNvCxnSpPr>
            <a:stCxn id="339" idx="0"/>
            <a:endCxn id="360" idx="2"/>
          </p:cNvCxnSpPr>
          <p:nvPr/>
        </p:nvCxnSpPr>
        <p:spPr>
          <a:xfrm flipH="1" rot="10800000">
            <a:off x="4219623" y="3467809"/>
            <a:ext cx="352500" cy="310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71" name="Google Shape;371;p28"/>
          <p:cNvCxnSpPr>
            <a:stCxn id="340" idx="0"/>
            <a:endCxn id="360" idx="2"/>
          </p:cNvCxnSpPr>
          <p:nvPr/>
        </p:nvCxnSpPr>
        <p:spPr>
          <a:xfrm rot="10800000">
            <a:off x="4572117" y="3467809"/>
            <a:ext cx="604800" cy="310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72" name="Google Shape;372;p28"/>
          <p:cNvCxnSpPr>
            <a:stCxn id="341" idx="0"/>
            <a:endCxn id="360" idx="2"/>
          </p:cNvCxnSpPr>
          <p:nvPr/>
        </p:nvCxnSpPr>
        <p:spPr>
          <a:xfrm rot="10800000">
            <a:off x="4571881" y="3467809"/>
            <a:ext cx="1416000" cy="310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28"/>
          <p:cNvCxnSpPr>
            <a:stCxn id="342" idx="0"/>
            <a:endCxn id="360" idx="2"/>
          </p:cNvCxnSpPr>
          <p:nvPr/>
        </p:nvCxnSpPr>
        <p:spPr>
          <a:xfrm rot="10800000">
            <a:off x="4571923" y="3467809"/>
            <a:ext cx="2225700" cy="31050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"/>
          <p:cNvSpPr txBox="1"/>
          <p:nvPr>
            <p:ph idx="2" type="title"/>
          </p:nvPr>
        </p:nvSpPr>
        <p:spPr>
          <a:xfrm>
            <a:off x="1059292" y="76991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Cada ameaça se comporta como na vida real</a:t>
            </a:r>
            <a:endParaRPr sz="2000"/>
          </a:p>
        </p:txBody>
      </p:sp>
      <p:grpSp>
        <p:nvGrpSpPr>
          <p:cNvPr id="379" name="Google Shape;379;p29"/>
          <p:cNvGrpSpPr/>
          <p:nvPr/>
        </p:nvGrpSpPr>
        <p:grpSpPr>
          <a:xfrm>
            <a:off x="1044525" y="1676327"/>
            <a:ext cx="2199050" cy="800774"/>
            <a:chOff x="0" y="-38100"/>
            <a:chExt cx="6731100" cy="2451100"/>
          </a:xfrm>
        </p:grpSpPr>
        <p:grpSp>
          <p:nvGrpSpPr>
            <p:cNvPr id="380" name="Google Shape;380;p29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381" name="Google Shape;381;p29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382" name="Google Shape;382;p29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19050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22150" lIns="22150" spcFirstLastPara="1" rIns="22150" wrap="square" tIns="221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i="0" sz="784" u="none" cap="none" strike="noStrike">
                  <a:solidFill>
                    <a:srgbClr val="000000"/>
                  </a:solidFill>
                  <a:latin typeface="Turret Road"/>
                  <a:ea typeface="Turret Road"/>
                  <a:cs typeface="Turret Road"/>
                  <a:sym typeface="Turret Road"/>
                </a:endParaRPr>
              </a:p>
            </p:txBody>
          </p:sp>
        </p:grpSp>
        <p:sp>
          <p:nvSpPr>
            <p:cNvPr id="383" name="Google Shape;383;p29"/>
            <p:cNvSpPr txBox="1"/>
            <p:nvPr/>
          </p:nvSpPr>
          <p:spPr>
            <a:xfrm>
              <a:off x="381000" y="342900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882" u="none" cap="none" strike="noStrike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WORM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384" name="Google Shape;384;p29"/>
            <p:cNvSpPr txBox="1"/>
            <p:nvPr/>
          </p:nvSpPr>
          <p:spPr>
            <a:xfrm>
              <a:off x="381000" y="1022350"/>
              <a:ext cx="63501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Replica sozinho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propagação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grpSp>
        <p:nvGrpSpPr>
          <p:cNvPr id="385" name="Google Shape;385;p29"/>
          <p:cNvGrpSpPr/>
          <p:nvPr/>
        </p:nvGrpSpPr>
        <p:grpSpPr>
          <a:xfrm>
            <a:off x="3459678" y="1676327"/>
            <a:ext cx="2199050" cy="800774"/>
            <a:chOff x="0" y="-38100"/>
            <a:chExt cx="6731100" cy="2451100"/>
          </a:xfrm>
        </p:grpSpPr>
        <p:grpSp>
          <p:nvGrpSpPr>
            <p:cNvPr id="386" name="Google Shape;386;p29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387" name="Google Shape;387;p29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388" name="Google Shape;388;p29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19050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22150" lIns="22150" spcFirstLastPara="1" rIns="22150" wrap="square" tIns="221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784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9" name="Google Shape;389;p29"/>
            <p:cNvSpPr txBox="1"/>
            <p:nvPr/>
          </p:nvSpPr>
          <p:spPr>
            <a:xfrm>
              <a:off x="381000" y="342900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882" u="none" cap="none" strike="noStrike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TROJAN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390" name="Google Shape;390;p29"/>
            <p:cNvSpPr txBox="1"/>
            <p:nvPr/>
          </p:nvSpPr>
          <p:spPr>
            <a:xfrm>
              <a:off x="381000" y="1022350"/>
              <a:ext cx="63501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Oculto; detectado por IDS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ameaça disfarçada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grpSp>
        <p:nvGrpSpPr>
          <p:cNvPr id="391" name="Google Shape;391;p29"/>
          <p:cNvGrpSpPr/>
          <p:nvPr/>
        </p:nvGrpSpPr>
        <p:grpSpPr>
          <a:xfrm>
            <a:off x="5874830" y="1676327"/>
            <a:ext cx="2199050" cy="800774"/>
            <a:chOff x="0" y="-38100"/>
            <a:chExt cx="6731100" cy="2451100"/>
          </a:xfrm>
        </p:grpSpPr>
        <p:grpSp>
          <p:nvGrpSpPr>
            <p:cNvPr id="392" name="Google Shape;392;p29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393" name="Google Shape;393;p29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394" name="Google Shape;394;p29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19050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22150" lIns="22150" spcFirstLastPara="1" rIns="22150" wrap="square" tIns="221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784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5" name="Google Shape;395;p29"/>
            <p:cNvSpPr txBox="1"/>
            <p:nvPr/>
          </p:nvSpPr>
          <p:spPr>
            <a:xfrm>
              <a:off x="381000" y="342900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882" u="none" cap="none" strike="noStrike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RANSOMWARE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396" name="Google Shape;396;p29"/>
            <p:cNvSpPr txBox="1"/>
            <p:nvPr/>
          </p:nvSpPr>
          <p:spPr>
            <a:xfrm>
              <a:off x="381000" y="1022350"/>
              <a:ext cx="63501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Encripta ativos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sequestro de dados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grpSp>
        <p:nvGrpSpPr>
          <p:cNvPr id="397" name="Google Shape;397;p29"/>
          <p:cNvGrpSpPr/>
          <p:nvPr/>
        </p:nvGrpSpPr>
        <p:grpSpPr>
          <a:xfrm>
            <a:off x="3459678" y="2713762"/>
            <a:ext cx="2199050" cy="800774"/>
            <a:chOff x="0" y="-38100"/>
            <a:chExt cx="6731100" cy="2451100"/>
          </a:xfrm>
        </p:grpSpPr>
        <p:grpSp>
          <p:nvGrpSpPr>
            <p:cNvPr id="398" name="Google Shape;398;p29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399" name="Google Shape;399;p29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400" name="Google Shape;400;p29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19050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22150" lIns="22150" spcFirstLastPara="1" rIns="22150" wrap="square" tIns="221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784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1" name="Google Shape;401;p29"/>
            <p:cNvSpPr txBox="1"/>
            <p:nvPr/>
          </p:nvSpPr>
          <p:spPr>
            <a:xfrm>
              <a:off x="381000" y="342900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882" u="none" cap="none" strike="noStrike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DDoS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402" name="Google Shape;402;p29"/>
            <p:cNvSpPr txBox="1"/>
            <p:nvPr/>
          </p:nvSpPr>
          <p:spPr>
            <a:xfrm>
              <a:off x="381000" y="1022350"/>
              <a:ext cx="63501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Ataque em massa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sobrecarga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grpSp>
        <p:nvGrpSpPr>
          <p:cNvPr id="403" name="Google Shape;403;p29"/>
          <p:cNvGrpSpPr/>
          <p:nvPr/>
        </p:nvGrpSpPr>
        <p:grpSpPr>
          <a:xfrm>
            <a:off x="5874830" y="2726209"/>
            <a:ext cx="2211764" cy="788327"/>
            <a:chOff x="0" y="0"/>
            <a:chExt cx="6770014" cy="2413000"/>
          </a:xfrm>
        </p:grpSpPr>
        <p:sp>
          <p:nvSpPr>
            <p:cNvPr id="404" name="Google Shape;404;p29"/>
            <p:cNvSpPr/>
            <p:nvPr/>
          </p:nvSpPr>
          <p:spPr>
            <a:xfrm>
              <a:off x="0" y="0"/>
              <a:ext cx="6731000" cy="2413000"/>
            </a:xfrm>
            <a:custGeom>
              <a:rect b="b" l="l" r="r" t="t"/>
              <a:pathLst>
                <a:path extrusionOk="0" h="2413000" w="6731000">
                  <a:moveTo>
                    <a:pt x="0" y="0"/>
                  </a:moveTo>
                  <a:lnTo>
                    <a:pt x="6731000" y="0"/>
                  </a:lnTo>
                  <a:lnTo>
                    <a:pt x="6731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0E1C3F"/>
            </a:solidFill>
            <a:ln cap="flat" cmpd="sng" w="1905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sp>
        <p:sp>
          <p:nvSpPr>
            <p:cNvPr id="405" name="Google Shape;405;p29"/>
            <p:cNvSpPr txBox="1"/>
            <p:nvPr/>
          </p:nvSpPr>
          <p:spPr>
            <a:xfrm>
              <a:off x="419876" y="338615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882" u="none" cap="none" strike="noStrike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APT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406" name="Google Shape;406;p29"/>
            <p:cNvSpPr txBox="1"/>
            <p:nvPr/>
          </p:nvSpPr>
          <p:spPr>
            <a:xfrm>
              <a:off x="419914" y="1074692"/>
              <a:ext cx="63501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Alterna visível / oculto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686" u="none" cap="none" strike="noStrike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persistência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grpSp>
        <p:nvGrpSpPr>
          <p:cNvPr id="407" name="Google Shape;407;p29"/>
          <p:cNvGrpSpPr/>
          <p:nvPr/>
        </p:nvGrpSpPr>
        <p:grpSpPr>
          <a:xfrm>
            <a:off x="1044525" y="3763596"/>
            <a:ext cx="7029350" cy="411353"/>
            <a:chOff x="0" y="-38100"/>
            <a:chExt cx="21742500" cy="1130400"/>
          </a:xfrm>
        </p:grpSpPr>
        <p:grpSp>
          <p:nvGrpSpPr>
            <p:cNvPr id="408" name="Google Shape;408;p29"/>
            <p:cNvGrpSpPr/>
            <p:nvPr/>
          </p:nvGrpSpPr>
          <p:grpSpPr>
            <a:xfrm>
              <a:off x="0" y="-38100"/>
              <a:ext cx="21742500" cy="1130400"/>
              <a:chOff x="0" y="-38100"/>
              <a:chExt cx="21742500" cy="1130400"/>
            </a:xfrm>
          </p:grpSpPr>
          <p:sp>
            <p:nvSpPr>
              <p:cNvPr id="409" name="Google Shape;409;p29"/>
              <p:cNvSpPr/>
              <p:nvPr/>
            </p:nvSpPr>
            <p:spPr>
              <a:xfrm>
                <a:off x="0" y="0"/>
                <a:ext cx="21742400" cy="1092200"/>
              </a:xfrm>
              <a:custGeom>
                <a:rect b="b" l="l" r="r" t="t"/>
                <a:pathLst>
                  <a:path extrusionOk="0" h="1092200" w="21742400">
                    <a:moveTo>
                      <a:pt x="0" y="0"/>
                    </a:moveTo>
                    <a:lnTo>
                      <a:pt x="21742400" y="0"/>
                    </a:lnTo>
                    <a:lnTo>
                      <a:pt x="21742400" y="1092200"/>
                    </a:lnTo>
                    <a:lnTo>
                      <a:pt x="0" y="1092200"/>
                    </a:lnTo>
                    <a:close/>
                  </a:path>
                </a:pathLst>
              </a:custGeom>
              <a:solidFill>
                <a:srgbClr val="FF5C6C"/>
              </a:solidFill>
              <a:ln>
                <a:noFill/>
              </a:ln>
            </p:spPr>
          </p:sp>
          <p:sp>
            <p:nvSpPr>
              <p:cNvPr id="410" name="Google Shape;410;p29"/>
              <p:cNvSpPr txBox="1"/>
              <p:nvPr/>
            </p:nvSpPr>
            <p:spPr>
              <a:xfrm>
                <a:off x="0" y="-38100"/>
                <a:ext cx="21742500" cy="1130400"/>
              </a:xfrm>
              <a:prstGeom prst="rect">
                <a:avLst/>
              </a:prstGeom>
              <a:solidFill>
                <a:srgbClr val="8294C2"/>
              </a:solidFill>
              <a:ln cap="flat" cmpd="sng" w="19050">
                <a:solidFill>
                  <a:srgbClr val="1A3476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24650" lIns="24650" spcFirstLastPara="1" rIns="24650" wrap="square" tIns="246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873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1" name="Google Shape;411;p29"/>
            <p:cNvSpPr txBox="1"/>
            <p:nvPr/>
          </p:nvSpPr>
          <p:spPr>
            <a:xfrm>
              <a:off x="660400" y="266700"/>
              <a:ext cx="191769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982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PHISHING — evento interativo: escolha e consequência</a:t>
              </a:r>
              <a:endParaRPr sz="679"/>
            </a:p>
          </p:txBody>
        </p:sp>
      </p:grpSp>
      <p:grpSp>
        <p:nvGrpSpPr>
          <p:cNvPr id="412" name="Google Shape;412;p29"/>
          <p:cNvGrpSpPr/>
          <p:nvPr/>
        </p:nvGrpSpPr>
        <p:grpSpPr>
          <a:xfrm>
            <a:off x="1074750" y="2719977"/>
            <a:ext cx="2199050" cy="800774"/>
            <a:chOff x="0" y="-38100"/>
            <a:chExt cx="6731100" cy="2451100"/>
          </a:xfrm>
        </p:grpSpPr>
        <p:grpSp>
          <p:nvGrpSpPr>
            <p:cNvPr id="413" name="Google Shape;413;p29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414" name="Google Shape;414;p29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415" name="Google Shape;415;p29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19050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22150" lIns="22150" spcFirstLastPara="1" rIns="22150" wrap="square" tIns="221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784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6" name="Google Shape;416;p29"/>
            <p:cNvSpPr txBox="1"/>
            <p:nvPr/>
          </p:nvSpPr>
          <p:spPr>
            <a:xfrm>
              <a:off x="381000" y="342900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2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SPYWARE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417" name="Google Shape;417;p29"/>
            <p:cNvSpPr txBox="1"/>
            <p:nvPr/>
          </p:nvSpPr>
          <p:spPr>
            <a:xfrm>
              <a:off x="381000" y="1022350"/>
              <a:ext cx="63501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Drena integridade</a:t>
              </a:r>
              <a:endParaRPr sz="686">
                <a:solidFill>
                  <a:srgbClr val="89A1AD"/>
                </a:solidFill>
                <a:latin typeface="Turret Road"/>
                <a:ea typeface="Turret Road"/>
                <a:cs typeface="Turret Road"/>
                <a:sym typeface="Turret Road"/>
              </a:endParaRPr>
            </a:p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espionagem silenciosa</a:t>
              </a:r>
              <a:endParaRPr sz="686">
                <a:solidFill>
                  <a:srgbClr val="89A1AD"/>
                </a:solidFill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sp>
        <p:nvSpPr>
          <p:cNvPr id="418" name="Google Shape;418;p29">
            <a:hlinkClick action="ppaction://hlinkshowjump?jump=nextslide"/>
          </p:cNvPr>
          <p:cNvSpPr/>
          <p:nvPr/>
        </p:nvSpPr>
        <p:spPr>
          <a:xfrm>
            <a:off x="8322665" y="974467"/>
            <a:ext cx="244800" cy="250200"/>
          </a:xfrm>
          <a:prstGeom prst="ellipse">
            <a:avLst/>
          </a:prstGeom>
          <a:solidFill>
            <a:schemeClr val="lt1"/>
          </a:solidFill>
          <a:ln cap="flat" cmpd="sng" w="397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7625" lIns="47625" spcFirstLastPara="1" rIns="47625" wrap="square" tIns="47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9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19" name="Google Shape;419;p29" title="Logo_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5200" y="958825"/>
            <a:ext cx="279801" cy="281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29" title="WormIdle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1660" y="1688987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9" title="SpywareIdle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11647" y="2778037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9" title="TrojanIdle.gi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7422" y="173439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9" title="ddosIdle.gi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7422" y="2778037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29" title="RansomwareIdle.gif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43210" y="1734399"/>
            <a:ext cx="684625" cy="6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9" title="aptIdleSEMALPHA.gif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43197" y="2778037"/>
            <a:ext cx="684625" cy="68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0"/>
          <p:cNvSpPr/>
          <p:nvPr/>
        </p:nvSpPr>
        <p:spPr>
          <a:xfrm>
            <a:off x="289350" y="476700"/>
            <a:ext cx="8565300" cy="4190100"/>
          </a:xfrm>
          <a:prstGeom prst="roundRect">
            <a:avLst>
              <a:gd fmla="val 3351" name="adj"/>
            </a:avLst>
          </a:prstGeom>
          <a:solidFill>
            <a:srgbClr val="090827"/>
          </a:solidFill>
          <a:ln cap="flat" cmpd="sng" w="76200">
            <a:solidFill>
              <a:srgbClr val="214F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 sz="2400">
              <a:solidFill>
                <a:srgbClr val="0F172A"/>
              </a:solidFill>
              <a:highlight>
                <a:srgbClr val="F8FAFC"/>
              </a:highlight>
            </a:endParaRPr>
          </a:p>
        </p:txBody>
      </p:sp>
      <p:grpSp>
        <p:nvGrpSpPr>
          <p:cNvPr id="431" name="Google Shape;431;p30"/>
          <p:cNvGrpSpPr/>
          <p:nvPr/>
        </p:nvGrpSpPr>
        <p:grpSpPr>
          <a:xfrm>
            <a:off x="451500" y="657825"/>
            <a:ext cx="392700" cy="384900"/>
            <a:chOff x="451500" y="734025"/>
            <a:chExt cx="392700" cy="384900"/>
          </a:xfrm>
        </p:grpSpPr>
        <p:sp>
          <p:nvSpPr>
            <p:cNvPr id="432" name="Google Shape;432;p30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433" name="Google Shape;433;p30"/>
            <p:cNvPicPr preferRelativeResize="0"/>
            <p:nvPr/>
          </p:nvPicPr>
          <p:blipFill rotWithShape="1">
            <a:blip r:embed="rId3">
              <a:alphaModFix/>
            </a:blip>
            <a:srcRect b="-10" l="-225" r="85000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4" name="Google Shape;434;p30"/>
          <p:cNvGrpSpPr/>
          <p:nvPr/>
        </p:nvGrpSpPr>
        <p:grpSpPr>
          <a:xfrm rot="10800000">
            <a:off x="8299800" y="657825"/>
            <a:ext cx="392700" cy="384900"/>
            <a:chOff x="451500" y="734025"/>
            <a:chExt cx="392700" cy="384900"/>
          </a:xfrm>
        </p:grpSpPr>
        <p:sp>
          <p:nvSpPr>
            <p:cNvPr id="435" name="Google Shape;435;p30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436" name="Google Shape;436;p30"/>
            <p:cNvPicPr preferRelativeResize="0"/>
            <p:nvPr/>
          </p:nvPicPr>
          <p:blipFill rotWithShape="1">
            <a:blip r:embed="rId3">
              <a:alphaModFix/>
            </a:blip>
            <a:srcRect b="-10" l="42386" r="42388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37" name="Google Shape;437;p30"/>
          <p:cNvPicPr preferRelativeResize="0"/>
          <p:nvPr/>
        </p:nvPicPr>
        <p:blipFill rotWithShape="1">
          <a:blip r:embed="rId4">
            <a:alphaModFix/>
          </a:blip>
          <a:srcRect b="0" l="48765" r="0" t="0"/>
          <a:stretch/>
        </p:blipFill>
        <p:spPr>
          <a:xfrm>
            <a:off x="1179575" y="651700"/>
            <a:ext cx="434600" cy="2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6775" y="729500"/>
            <a:ext cx="3337250" cy="142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9" name="Google Shape;439;p30"/>
          <p:cNvCxnSpPr>
            <a:stCxn id="438" idx="1"/>
            <a:endCxn id="437" idx="3"/>
          </p:cNvCxnSpPr>
          <p:nvPr/>
        </p:nvCxnSpPr>
        <p:spPr>
          <a:xfrm rot="10800000">
            <a:off x="1614275" y="800513"/>
            <a:ext cx="1432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40" name="Google Shape;440;p30"/>
          <p:cNvCxnSpPr>
            <a:endCxn id="438" idx="3"/>
          </p:cNvCxnSpPr>
          <p:nvPr/>
        </p:nvCxnSpPr>
        <p:spPr>
          <a:xfrm rot="10800000">
            <a:off x="6384025" y="800513"/>
            <a:ext cx="135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441" name="Google Shape;441;p30"/>
          <p:cNvPicPr preferRelativeResize="0"/>
          <p:nvPr/>
        </p:nvPicPr>
        <p:blipFill rotWithShape="1">
          <a:blip r:embed="rId4">
            <a:alphaModFix/>
          </a:blip>
          <a:srcRect b="0" l="0" r="43890" t="0"/>
          <a:stretch/>
        </p:blipFill>
        <p:spPr>
          <a:xfrm>
            <a:off x="7755930" y="651700"/>
            <a:ext cx="475950" cy="2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0"/>
          <p:cNvPicPr preferRelativeResize="0"/>
          <p:nvPr/>
        </p:nvPicPr>
        <p:blipFill rotWithShape="1">
          <a:blip r:embed="rId6">
            <a:alphaModFix/>
          </a:blip>
          <a:srcRect b="0" l="0" r="0" t="61231"/>
          <a:stretch/>
        </p:blipFill>
        <p:spPr>
          <a:xfrm>
            <a:off x="451500" y="4243116"/>
            <a:ext cx="663450" cy="25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0"/>
          <p:cNvPicPr preferRelativeResize="0"/>
          <p:nvPr/>
        </p:nvPicPr>
        <p:blipFill rotWithShape="1">
          <a:blip r:embed="rId6">
            <a:alphaModFix/>
          </a:blip>
          <a:srcRect b="0" l="0" r="0" t="61231"/>
          <a:stretch/>
        </p:blipFill>
        <p:spPr>
          <a:xfrm rot="10800000">
            <a:off x="8025075" y="4241573"/>
            <a:ext cx="667425" cy="256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30">
            <a:hlinkClick action="ppaction://hlinkshowjump?jump=nextslide"/>
          </p:cNvPr>
          <p:cNvSpPr/>
          <p:nvPr/>
        </p:nvSpPr>
        <p:spPr>
          <a:xfrm>
            <a:off x="8292615" y="642251"/>
            <a:ext cx="406800" cy="415800"/>
          </a:xfrm>
          <a:prstGeom prst="ellipse">
            <a:avLst/>
          </a:prstGeom>
          <a:solidFill>
            <a:schemeClr val="lt1"/>
          </a:solidFill>
          <a:ln cap="flat" cmpd="sng" w="659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9100" lIns="79100" spcFirstLastPara="1" rIns="79100" wrap="square" tIns="79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45" name="Google Shape;445;p30" title="Logo_4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63700" y="615241"/>
            <a:ext cx="464857" cy="4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0"/>
          <p:cNvSpPr txBox="1"/>
          <p:nvPr>
            <p:ph idx="4294967295" type="ctrTitle"/>
          </p:nvPr>
        </p:nvSpPr>
        <p:spPr>
          <a:xfrm>
            <a:off x="875400" y="1083062"/>
            <a:ext cx="73932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Protótipo em Ação</a:t>
            </a:r>
            <a:endParaRPr sz="2400">
              <a:solidFill>
                <a:srgbClr val="0F172A"/>
              </a:solidFill>
              <a:highlight>
                <a:srgbClr val="F8FAFC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>
              <a:solidFill>
                <a:srgbClr val="000000"/>
              </a:solidFill>
            </a:endParaRPr>
          </a:p>
        </p:txBody>
      </p:sp>
      <p:grpSp>
        <p:nvGrpSpPr>
          <p:cNvPr id="447" name="Google Shape;447;p30"/>
          <p:cNvGrpSpPr/>
          <p:nvPr/>
        </p:nvGrpSpPr>
        <p:grpSpPr>
          <a:xfrm>
            <a:off x="5511650" y="1225927"/>
            <a:ext cx="2199050" cy="800774"/>
            <a:chOff x="0" y="-38100"/>
            <a:chExt cx="6731100" cy="2451100"/>
          </a:xfrm>
        </p:grpSpPr>
        <p:grpSp>
          <p:nvGrpSpPr>
            <p:cNvPr id="448" name="Google Shape;448;p30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449" name="Google Shape;449;p30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450" name="Google Shape;450;p30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19050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22150" lIns="22150" spcFirstLastPara="1" rIns="22150" wrap="square" tIns="221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784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1" name="Google Shape;451;p30"/>
            <p:cNvSpPr txBox="1"/>
            <p:nvPr/>
          </p:nvSpPr>
          <p:spPr>
            <a:xfrm>
              <a:off x="381000" y="342900"/>
              <a:ext cx="6350100" cy="37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500"/>
                </a:spcAft>
                <a:buNone/>
              </a:pPr>
              <a:r>
                <a:rPr b="1" lang="en" sz="800">
                  <a:solidFill>
                    <a:schemeClr val="accent4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Interface HUD Intuitiva</a:t>
              </a:r>
              <a:endParaRPr b="1" sz="800">
                <a:solidFill>
                  <a:schemeClr val="accent4"/>
                </a:solidFill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452" name="Google Shape;452;p30"/>
            <p:cNvSpPr txBox="1"/>
            <p:nvPr/>
          </p:nvSpPr>
          <p:spPr>
            <a:xfrm>
              <a:off x="381000" y="1022350"/>
              <a:ext cx="63501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Exibe integridade de nós, </a:t>
              </a: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níveis</a:t>
              </a: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 de criptografia e status de alerta em tempo real.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grpSp>
        <p:nvGrpSpPr>
          <p:cNvPr id="453" name="Google Shape;453;p30"/>
          <p:cNvGrpSpPr/>
          <p:nvPr/>
        </p:nvGrpSpPr>
        <p:grpSpPr>
          <a:xfrm>
            <a:off x="5541875" y="2269577"/>
            <a:ext cx="2199050" cy="800774"/>
            <a:chOff x="0" y="-38100"/>
            <a:chExt cx="6731100" cy="2451100"/>
          </a:xfrm>
        </p:grpSpPr>
        <p:grpSp>
          <p:nvGrpSpPr>
            <p:cNvPr id="454" name="Google Shape;454;p30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455" name="Google Shape;455;p30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456" name="Google Shape;456;p30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19050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22150" lIns="22150" spcFirstLastPara="1" rIns="22150" wrap="square" tIns="221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784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7" name="Google Shape;457;p30"/>
            <p:cNvSpPr txBox="1"/>
            <p:nvPr/>
          </p:nvSpPr>
          <p:spPr>
            <a:xfrm>
              <a:off x="381000" y="342900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2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Ondas de Invasão Dinâmicas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458" name="Google Shape;458;p30"/>
            <p:cNvSpPr txBox="1"/>
            <p:nvPr/>
          </p:nvSpPr>
          <p:spPr>
            <a:xfrm>
              <a:off x="381000" y="1022350"/>
              <a:ext cx="63501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Inimigos entram em rotas que exigem posicionamento </a:t>
              </a: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estratégico</a:t>
              </a: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 de defesas.</a:t>
              </a:r>
              <a:endParaRPr sz="686">
                <a:solidFill>
                  <a:srgbClr val="89A1AD"/>
                </a:solidFill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grpSp>
        <p:nvGrpSpPr>
          <p:cNvPr id="459" name="Google Shape;459;p30"/>
          <p:cNvGrpSpPr/>
          <p:nvPr/>
        </p:nvGrpSpPr>
        <p:grpSpPr>
          <a:xfrm>
            <a:off x="5541875" y="3313227"/>
            <a:ext cx="2199050" cy="800774"/>
            <a:chOff x="0" y="-38100"/>
            <a:chExt cx="6731100" cy="2451100"/>
          </a:xfrm>
        </p:grpSpPr>
        <p:grpSp>
          <p:nvGrpSpPr>
            <p:cNvPr id="460" name="Google Shape;460;p30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461" name="Google Shape;461;p30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462" name="Google Shape;462;p30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19050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22150" lIns="22150" spcFirstLastPara="1" rIns="22150" wrap="square" tIns="221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784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3" name="Google Shape;463;p30"/>
            <p:cNvSpPr txBox="1"/>
            <p:nvPr/>
          </p:nvSpPr>
          <p:spPr>
            <a:xfrm>
              <a:off x="381000" y="342900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2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Eventos de Phishing</a:t>
              </a:r>
              <a:endParaRPr sz="610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464" name="Google Shape;464;p30"/>
            <p:cNvSpPr txBox="1"/>
            <p:nvPr/>
          </p:nvSpPr>
          <p:spPr>
            <a:xfrm>
              <a:off x="381000" y="1022350"/>
              <a:ext cx="6350100" cy="7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Pop-ups </a:t>
              </a: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interativos</a:t>
              </a: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 surgem exigindo </a:t>
              </a: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análise</a:t>
              </a:r>
              <a:r>
                <a:rPr lang="en" sz="686">
                  <a:solidFill>
                    <a:srgbClr val="89A1AD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 imediata do jogador.</a:t>
              </a:r>
              <a:endParaRPr sz="686">
                <a:solidFill>
                  <a:srgbClr val="89A1AD"/>
                </a:solidFill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sp>
        <p:nvSpPr>
          <p:cNvPr id="465" name="Google Shape;465;p30"/>
          <p:cNvSpPr txBox="1"/>
          <p:nvPr>
            <p:ph idx="4294967295" type="ctrTitle"/>
          </p:nvPr>
        </p:nvSpPr>
        <p:spPr>
          <a:xfrm>
            <a:off x="1299299" y="4180711"/>
            <a:ext cx="7393200" cy="530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Aprenda cibersegurança defendendo uma rede corporativa realista dentro do jogo. </a:t>
            </a:r>
            <a:endParaRPr sz="1200"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466" name="Google Shape;466;p30" title="Video_Gamplay (2).gif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875" y="1595525"/>
            <a:ext cx="4517624" cy="242195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31"/>
          <p:cNvPicPr preferRelativeResize="0"/>
          <p:nvPr/>
        </p:nvPicPr>
        <p:blipFill rotWithShape="1">
          <a:blip r:embed="rId3">
            <a:alphaModFix/>
          </a:blip>
          <a:srcRect b="2114" l="0" r="0" t="0"/>
          <a:stretch/>
        </p:blipFill>
        <p:spPr>
          <a:xfrm rot="10800000">
            <a:off x="1057079" y="677412"/>
            <a:ext cx="3653643" cy="37886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72" name="Google Shape;472;p31"/>
          <p:cNvPicPr preferRelativeResize="0"/>
          <p:nvPr/>
        </p:nvPicPr>
        <p:blipFill rotWithShape="1">
          <a:blip r:embed="rId4">
            <a:alphaModFix/>
          </a:blip>
          <a:srcRect b="0" l="0" r="0" t="61231"/>
          <a:stretch/>
        </p:blipFill>
        <p:spPr>
          <a:xfrm>
            <a:off x="7695625" y="677391"/>
            <a:ext cx="663450" cy="255058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1">
            <a:hlinkClick action="ppaction://hlinkshowjump?jump=nextslide"/>
          </p:cNvPr>
          <p:cNvSpPr/>
          <p:nvPr/>
        </p:nvSpPr>
        <p:spPr>
          <a:xfrm>
            <a:off x="8011300" y="3953700"/>
            <a:ext cx="470700" cy="4809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➜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74" name="Google Shape;4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7850" y="4237580"/>
            <a:ext cx="2228051" cy="187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5" name="Google Shape;475;p31"/>
          <p:cNvCxnSpPr/>
          <p:nvPr/>
        </p:nvCxnSpPr>
        <p:spPr>
          <a:xfrm rot="10800000">
            <a:off x="5468125" y="804919"/>
            <a:ext cx="2227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476" name="Google Shape;476;p31"/>
          <p:cNvSpPr txBox="1"/>
          <p:nvPr/>
        </p:nvSpPr>
        <p:spPr>
          <a:xfrm>
            <a:off x="5013450" y="951338"/>
            <a:ext cx="3076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2635" u="none" cap="none" strike="noStrike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Onde estamos</a:t>
            </a:r>
            <a:endParaRPr sz="683">
              <a:latin typeface="Turret Road"/>
              <a:ea typeface="Turret Road"/>
              <a:cs typeface="Turret Road"/>
              <a:sym typeface="Turret Road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2635" u="none" cap="none" strike="noStrike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na jornada</a:t>
            </a:r>
            <a:endParaRPr sz="683">
              <a:latin typeface="Turret Road"/>
              <a:ea typeface="Turret Road"/>
              <a:cs typeface="Turret Road"/>
              <a:sym typeface="Turret Road"/>
            </a:endParaRPr>
          </a:p>
        </p:txBody>
      </p:sp>
      <p:grpSp>
        <p:nvGrpSpPr>
          <p:cNvPr id="477" name="Google Shape;477;p31"/>
          <p:cNvGrpSpPr/>
          <p:nvPr/>
        </p:nvGrpSpPr>
        <p:grpSpPr>
          <a:xfrm>
            <a:off x="5013450" y="2167825"/>
            <a:ext cx="2700118" cy="325130"/>
            <a:chOff x="0" y="-28575"/>
            <a:chExt cx="9474100" cy="888575"/>
          </a:xfrm>
        </p:grpSpPr>
        <p:grpSp>
          <p:nvGrpSpPr>
            <p:cNvPr id="478" name="Google Shape;478;p31"/>
            <p:cNvGrpSpPr/>
            <p:nvPr/>
          </p:nvGrpSpPr>
          <p:grpSpPr>
            <a:xfrm>
              <a:off x="0" y="0"/>
              <a:ext cx="279400" cy="279525"/>
              <a:chOff x="0" y="0"/>
              <a:chExt cx="279400" cy="279525"/>
            </a:xfrm>
          </p:grpSpPr>
          <p:sp>
            <p:nvSpPr>
              <p:cNvPr id="479" name="Google Shape;479;p31"/>
              <p:cNvSpPr/>
              <p:nvPr/>
            </p:nvSpPr>
            <p:spPr>
              <a:xfrm>
                <a:off x="0" y="0"/>
                <a:ext cx="279400" cy="279400"/>
              </a:xfrm>
              <a:custGeom>
                <a:rect b="b" l="l" r="r" t="t"/>
                <a:pathLst>
                  <a:path extrusionOk="0" h="279400" w="279400">
                    <a:moveTo>
                      <a:pt x="139700" y="0"/>
                    </a:moveTo>
                    <a:lnTo>
                      <a:pt x="139700" y="0"/>
                    </a:lnTo>
                    <a:cubicBezTo>
                      <a:pt x="216854" y="0"/>
                      <a:pt x="279400" y="62546"/>
                      <a:pt x="279400" y="139700"/>
                    </a:cubicBezTo>
                    <a:lnTo>
                      <a:pt x="279400" y="139700"/>
                    </a:lnTo>
                    <a:cubicBezTo>
                      <a:pt x="279400" y="216854"/>
                      <a:pt x="216854" y="279400"/>
                      <a:pt x="139700" y="279400"/>
                    </a:cubicBezTo>
                    <a:lnTo>
                      <a:pt x="139700" y="279400"/>
                    </a:lnTo>
                    <a:cubicBezTo>
                      <a:pt x="62546" y="279400"/>
                      <a:pt x="0" y="216854"/>
                      <a:pt x="0" y="139700"/>
                    </a:cubicBezTo>
                    <a:lnTo>
                      <a:pt x="0" y="139700"/>
                    </a:lnTo>
                    <a:cubicBezTo>
                      <a:pt x="0" y="62546"/>
                      <a:pt x="62546" y="0"/>
                      <a:pt x="139700" y="0"/>
                    </a:cubicBezTo>
                    <a:close/>
                  </a:path>
                </a:pathLst>
              </a:custGeom>
              <a:solidFill>
                <a:srgbClr val="B8F34A"/>
              </a:solidFill>
              <a:ln>
                <a:noFill/>
              </a:ln>
            </p:spPr>
            <p:txBody>
              <a:bodyPr anchorCtr="0" anchor="ctr" bIns="44625" lIns="44625" spcFirstLastPara="1" rIns="44625" wrap="square" tIns="446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31"/>
              <p:cNvSpPr txBox="1"/>
              <p:nvPr/>
            </p:nvSpPr>
            <p:spPr>
              <a:xfrm>
                <a:off x="0" y="9525"/>
                <a:ext cx="279300" cy="27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4800" lIns="24800" spcFirstLastPara="1" rIns="24800" wrap="square" tIns="24800">
                <a:noAutofit/>
              </a:bodyPr>
              <a:lstStyle/>
              <a:p>
                <a:pPr indent="0" lvl="0" marL="0" marR="0" rtl="0" algn="ctr">
                  <a:lnSpc>
                    <a:spcPct val="100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878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1" name="Google Shape;481;p31"/>
            <p:cNvSpPr txBox="1"/>
            <p:nvPr/>
          </p:nvSpPr>
          <p:spPr>
            <a:xfrm>
              <a:off x="584200" y="-28575"/>
              <a:ext cx="4317900" cy="3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759" u="none" cap="none" strike="noStrike">
                  <a:solidFill>
                    <a:srgbClr val="B8F34A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CONCLUÍDO</a:t>
              </a:r>
              <a:endParaRPr sz="783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482" name="Google Shape;482;p31"/>
            <p:cNvSpPr txBox="1"/>
            <p:nvPr/>
          </p:nvSpPr>
          <p:spPr>
            <a:xfrm>
              <a:off x="584200" y="444500"/>
              <a:ext cx="88899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988" u="none" cap="none" strike="noStrike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GDD + protótipo das mecânicas centrais</a:t>
              </a:r>
              <a:endParaRPr sz="683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grpSp>
        <p:nvGrpSpPr>
          <p:cNvPr id="483" name="Google Shape;483;p31"/>
          <p:cNvGrpSpPr/>
          <p:nvPr/>
        </p:nvGrpSpPr>
        <p:grpSpPr>
          <a:xfrm>
            <a:off x="5013450" y="2713323"/>
            <a:ext cx="2808704" cy="530399"/>
            <a:chOff x="0" y="-28575"/>
            <a:chExt cx="9855100" cy="1449575"/>
          </a:xfrm>
        </p:grpSpPr>
        <p:grpSp>
          <p:nvGrpSpPr>
            <p:cNvPr id="484" name="Google Shape;484;p31"/>
            <p:cNvGrpSpPr/>
            <p:nvPr/>
          </p:nvGrpSpPr>
          <p:grpSpPr>
            <a:xfrm>
              <a:off x="0" y="0"/>
              <a:ext cx="279400" cy="279525"/>
              <a:chOff x="0" y="0"/>
              <a:chExt cx="279400" cy="279525"/>
            </a:xfrm>
          </p:grpSpPr>
          <p:sp>
            <p:nvSpPr>
              <p:cNvPr id="485" name="Google Shape;485;p31"/>
              <p:cNvSpPr/>
              <p:nvPr/>
            </p:nvSpPr>
            <p:spPr>
              <a:xfrm>
                <a:off x="0" y="0"/>
                <a:ext cx="279400" cy="279400"/>
              </a:xfrm>
              <a:custGeom>
                <a:rect b="b" l="l" r="r" t="t"/>
                <a:pathLst>
                  <a:path extrusionOk="0" h="279400" w="279400">
                    <a:moveTo>
                      <a:pt x="139700" y="0"/>
                    </a:moveTo>
                    <a:lnTo>
                      <a:pt x="139700" y="0"/>
                    </a:lnTo>
                    <a:cubicBezTo>
                      <a:pt x="216854" y="0"/>
                      <a:pt x="279400" y="62546"/>
                      <a:pt x="279400" y="139700"/>
                    </a:cubicBezTo>
                    <a:lnTo>
                      <a:pt x="279400" y="139700"/>
                    </a:lnTo>
                    <a:cubicBezTo>
                      <a:pt x="279400" y="216854"/>
                      <a:pt x="216854" y="279400"/>
                      <a:pt x="139700" y="279400"/>
                    </a:cubicBezTo>
                    <a:lnTo>
                      <a:pt x="139700" y="279400"/>
                    </a:lnTo>
                    <a:cubicBezTo>
                      <a:pt x="62546" y="279400"/>
                      <a:pt x="0" y="216854"/>
                      <a:pt x="0" y="139700"/>
                    </a:cubicBezTo>
                    <a:lnTo>
                      <a:pt x="0" y="139700"/>
                    </a:lnTo>
                    <a:cubicBezTo>
                      <a:pt x="0" y="62546"/>
                      <a:pt x="62546" y="0"/>
                      <a:pt x="139700" y="0"/>
                    </a:cubicBezTo>
                    <a:close/>
                  </a:path>
                </a:pathLst>
              </a:custGeom>
              <a:solidFill>
                <a:srgbClr val="22D3C5"/>
              </a:solidFill>
              <a:ln>
                <a:noFill/>
              </a:ln>
            </p:spPr>
            <p:txBody>
              <a:bodyPr anchorCtr="0" anchor="ctr" bIns="44625" lIns="44625" spcFirstLastPara="1" rIns="44625" wrap="square" tIns="446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31"/>
              <p:cNvSpPr txBox="1"/>
              <p:nvPr/>
            </p:nvSpPr>
            <p:spPr>
              <a:xfrm>
                <a:off x="0" y="9525"/>
                <a:ext cx="279300" cy="27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4800" lIns="24800" spcFirstLastPara="1" rIns="24800" wrap="square" tIns="24800">
                <a:noAutofit/>
              </a:bodyPr>
              <a:lstStyle/>
              <a:p>
                <a:pPr indent="0" lvl="0" marL="0" marR="0" rtl="0" algn="ctr">
                  <a:lnSpc>
                    <a:spcPct val="100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878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7" name="Google Shape;487;p31"/>
            <p:cNvSpPr txBox="1"/>
            <p:nvPr/>
          </p:nvSpPr>
          <p:spPr>
            <a:xfrm>
              <a:off x="584200" y="-28575"/>
              <a:ext cx="4317900" cy="3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759" u="none" cap="none" strike="noStrike">
                  <a:solidFill>
                    <a:srgbClr val="22D3C5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EM ANDAMENTO</a:t>
              </a:r>
              <a:endParaRPr sz="783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488" name="Google Shape;488;p31"/>
            <p:cNvSpPr txBox="1"/>
            <p:nvPr/>
          </p:nvSpPr>
          <p:spPr>
            <a:xfrm>
              <a:off x="584200" y="444500"/>
              <a:ext cx="9270900" cy="9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988" u="none" cap="none" strike="noStrike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Assets, mecânicas restantes, áudio, UI e integração</a:t>
              </a:r>
              <a:endParaRPr sz="683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grpSp>
        <p:nvGrpSpPr>
          <p:cNvPr id="489" name="Google Shape;489;p31"/>
          <p:cNvGrpSpPr/>
          <p:nvPr/>
        </p:nvGrpSpPr>
        <p:grpSpPr>
          <a:xfrm>
            <a:off x="4995500" y="3464093"/>
            <a:ext cx="2700118" cy="325130"/>
            <a:chOff x="0" y="-28575"/>
            <a:chExt cx="9474100" cy="888575"/>
          </a:xfrm>
        </p:grpSpPr>
        <p:grpSp>
          <p:nvGrpSpPr>
            <p:cNvPr id="490" name="Google Shape;490;p31"/>
            <p:cNvGrpSpPr/>
            <p:nvPr/>
          </p:nvGrpSpPr>
          <p:grpSpPr>
            <a:xfrm>
              <a:off x="0" y="0"/>
              <a:ext cx="279400" cy="279525"/>
              <a:chOff x="0" y="0"/>
              <a:chExt cx="279400" cy="279525"/>
            </a:xfrm>
          </p:grpSpPr>
          <p:sp>
            <p:nvSpPr>
              <p:cNvPr id="491" name="Google Shape;491;p31"/>
              <p:cNvSpPr/>
              <p:nvPr/>
            </p:nvSpPr>
            <p:spPr>
              <a:xfrm>
                <a:off x="0" y="0"/>
                <a:ext cx="279400" cy="279400"/>
              </a:xfrm>
              <a:custGeom>
                <a:rect b="b" l="l" r="r" t="t"/>
                <a:pathLst>
                  <a:path extrusionOk="0" h="279400" w="279400">
                    <a:moveTo>
                      <a:pt x="139700" y="0"/>
                    </a:moveTo>
                    <a:lnTo>
                      <a:pt x="139700" y="0"/>
                    </a:lnTo>
                    <a:cubicBezTo>
                      <a:pt x="216854" y="0"/>
                      <a:pt x="279400" y="62546"/>
                      <a:pt x="279400" y="139700"/>
                    </a:cubicBezTo>
                    <a:lnTo>
                      <a:pt x="279400" y="139700"/>
                    </a:lnTo>
                    <a:cubicBezTo>
                      <a:pt x="279400" y="216854"/>
                      <a:pt x="216854" y="279400"/>
                      <a:pt x="139700" y="279400"/>
                    </a:cubicBezTo>
                    <a:lnTo>
                      <a:pt x="139700" y="279400"/>
                    </a:lnTo>
                    <a:cubicBezTo>
                      <a:pt x="62546" y="279400"/>
                      <a:pt x="0" y="216854"/>
                      <a:pt x="0" y="139700"/>
                    </a:cubicBezTo>
                    <a:lnTo>
                      <a:pt x="0" y="139700"/>
                    </a:lnTo>
                    <a:cubicBezTo>
                      <a:pt x="0" y="62546"/>
                      <a:pt x="62546" y="0"/>
                      <a:pt x="139700" y="0"/>
                    </a:cubicBezTo>
                    <a:close/>
                  </a:path>
                </a:pathLst>
              </a:custGeom>
              <a:solidFill>
                <a:srgbClr val="FF5C6C"/>
              </a:solidFill>
              <a:ln>
                <a:noFill/>
              </a:ln>
            </p:spPr>
            <p:txBody>
              <a:bodyPr anchorCtr="0" anchor="ctr" bIns="44625" lIns="44625" spcFirstLastPara="1" rIns="44625" wrap="square" tIns="446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31"/>
              <p:cNvSpPr txBox="1"/>
              <p:nvPr/>
            </p:nvSpPr>
            <p:spPr>
              <a:xfrm>
                <a:off x="0" y="9525"/>
                <a:ext cx="279300" cy="27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4800" lIns="24800" spcFirstLastPara="1" rIns="24800" wrap="square" tIns="24800">
                <a:noAutofit/>
              </a:bodyPr>
              <a:lstStyle/>
              <a:p>
                <a:pPr indent="0" lvl="0" marL="0" marR="0" rtl="0" algn="ctr">
                  <a:lnSpc>
                    <a:spcPct val="1008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878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3" name="Google Shape;493;p31"/>
            <p:cNvSpPr txBox="1"/>
            <p:nvPr/>
          </p:nvSpPr>
          <p:spPr>
            <a:xfrm>
              <a:off x="584200" y="-28575"/>
              <a:ext cx="4317900" cy="3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59">
                  <a:solidFill>
                    <a:srgbClr val="FF5C6C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P</a:t>
              </a:r>
              <a:r>
                <a:rPr b="1" i="0" lang="en" sz="759" u="none" cap="none" strike="noStrike">
                  <a:solidFill>
                    <a:srgbClr val="FF5C6C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RÓXIMO</a:t>
              </a:r>
              <a:endParaRPr sz="783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  <p:sp>
          <p:nvSpPr>
            <p:cNvPr id="494" name="Google Shape;494;p31"/>
            <p:cNvSpPr txBox="1"/>
            <p:nvPr/>
          </p:nvSpPr>
          <p:spPr>
            <a:xfrm>
              <a:off x="584200" y="444500"/>
              <a:ext cx="88899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988" u="none" cap="none" strike="noStrike">
                  <a:solidFill>
                    <a:srgbClr val="FFFFFF"/>
                  </a:solidFill>
                  <a:latin typeface="Turret Road"/>
                  <a:ea typeface="Turret Road"/>
                  <a:cs typeface="Turret Road"/>
                  <a:sym typeface="Turret Road"/>
                </a:rPr>
                <a:t>Playtest → polimento → entrega</a:t>
              </a:r>
              <a:endParaRPr sz="683">
                <a:latin typeface="Turret Road"/>
                <a:ea typeface="Turret Road"/>
                <a:cs typeface="Turret Road"/>
                <a:sym typeface="Turret Road"/>
              </a:endParaRPr>
            </a:p>
          </p:txBody>
        </p:sp>
      </p:grpSp>
      <p:pic>
        <p:nvPicPr>
          <p:cNvPr id="495" name="Google Shape;495;p31" title="Captura de tela 2026-09-30 111816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11122" y="1134916"/>
            <a:ext cx="2746924" cy="153785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pic>
      <p:pic>
        <p:nvPicPr>
          <p:cNvPr id="496" name="Google Shape;496;p31" title="Captura de tela 2026-09-30 11192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11121" y="2672766"/>
            <a:ext cx="2746924" cy="1546502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pic>
      <p:sp>
        <p:nvSpPr>
          <p:cNvPr id="497" name="Google Shape;497;p31">
            <a:hlinkClick action="ppaction://hlinkshowjump?jump=nextslide"/>
          </p:cNvPr>
          <p:cNvSpPr/>
          <p:nvPr/>
        </p:nvSpPr>
        <p:spPr>
          <a:xfrm>
            <a:off x="8018093" y="3958425"/>
            <a:ext cx="461400" cy="471600"/>
          </a:xfrm>
          <a:prstGeom prst="ellipse">
            <a:avLst/>
          </a:prstGeom>
          <a:solidFill>
            <a:schemeClr val="lt1"/>
          </a:solidFill>
          <a:ln cap="flat" cmpd="sng" w="748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700" lIns="89700" spcFirstLastPara="1" rIns="89700" wrap="square" tIns="89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3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98" name="Google Shape;498;p31" title="Logo_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85195" y="3928962"/>
            <a:ext cx="527059" cy="53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2">
            <a:hlinkClick action="ppaction://hlinkshowjump?jump=nextslide"/>
          </p:cNvPr>
          <p:cNvSpPr/>
          <p:nvPr/>
        </p:nvSpPr>
        <p:spPr>
          <a:xfrm>
            <a:off x="6351205" y="862375"/>
            <a:ext cx="1498200" cy="1531200"/>
          </a:xfrm>
          <a:prstGeom prst="ellipse">
            <a:avLst/>
          </a:prstGeom>
          <a:solidFill>
            <a:schemeClr val="lt1"/>
          </a:solidFill>
          <a:ln cap="flat" cmpd="sng" w="2426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91050" lIns="291050" spcFirstLastPara="1" rIns="291050" wrap="square" tIns="2910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57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504" name="Google Shape;504;p32" title="Logo_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4996" y="766999"/>
            <a:ext cx="1711007" cy="1721825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32"/>
          <p:cNvSpPr txBox="1"/>
          <p:nvPr/>
        </p:nvSpPr>
        <p:spPr>
          <a:xfrm>
            <a:off x="1108476" y="862375"/>
            <a:ext cx="5152800" cy="18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3872" u="none" cap="none" strike="noStrike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CyberDefense:</a:t>
            </a:r>
            <a:endParaRPr sz="929">
              <a:latin typeface="Turret Road"/>
              <a:ea typeface="Turret Road"/>
              <a:cs typeface="Turret Road"/>
              <a:sym typeface="Turret Road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3872" u="none" cap="none" strike="noStrike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aprendizado que</a:t>
            </a:r>
            <a:endParaRPr sz="929">
              <a:latin typeface="Turret Road"/>
              <a:ea typeface="Turret Road"/>
              <a:cs typeface="Turret Road"/>
              <a:sym typeface="Turret Road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3872" u="none" cap="none" strike="noStrike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vira decisão.</a:t>
            </a:r>
            <a:endParaRPr sz="929">
              <a:latin typeface="Turret Road"/>
              <a:ea typeface="Turret Road"/>
              <a:cs typeface="Turret Road"/>
              <a:sym typeface="Turret Road"/>
            </a:endParaRPr>
          </a:p>
        </p:txBody>
      </p:sp>
      <p:grpSp>
        <p:nvGrpSpPr>
          <p:cNvPr id="506" name="Google Shape;506;p32"/>
          <p:cNvGrpSpPr/>
          <p:nvPr/>
        </p:nvGrpSpPr>
        <p:grpSpPr>
          <a:xfrm>
            <a:off x="1210126" y="3224854"/>
            <a:ext cx="1316736" cy="54864"/>
            <a:chOff x="0" y="-38100"/>
            <a:chExt cx="3048000" cy="127000"/>
          </a:xfrm>
        </p:grpSpPr>
        <p:sp>
          <p:nvSpPr>
            <p:cNvPr id="507" name="Google Shape;507;p32"/>
            <p:cNvSpPr/>
            <p:nvPr/>
          </p:nvSpPr>
          <p:spPr>
            <a:xfrm>
              <a:off x="0" y="0"/>
              <a:ext cx="3048000" cy="88900"/>
            </a:xfrm>
            <a:custGeom>
              <a:rect b="b" l="l" r="r" t="t"/>
              <a:pathLst>
                <a:path extrusionOk="0" h="88900" w="3048000">
                  <a:moveTo>
                    <a:pt x="0" y="0"/>
                  </a:moveTo>
                  <a:lnTo>
                    <a:pt x="3048000" y="0"/>
                  </a:lnTo>
                  <a:lnTo>
                    <a:pt x="30480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8294C2"/>
            </a:solidFill>
            <a:ln>
              <a:noFill/>
            </a:ln>
          </p:spPr>
        </p:sp>
        <p:sp>
          <p:nvSpPr>
            <p:cNvPr id="508" name="Google Shape;508;p32"/>
            <p:cNvSpPr txBox="1"/>
            <p:nvPr/>
          </p:nvSpPr>
          <p:spPr>
            <a:xfrm>
              <a:off x="0" y="-38100"/>
              <a:ext cx="3048000" cy="126900"/>
            </a:xfrm>
            <a:prstGeom prst="rect">
              <a:avLst/>
            </a:prstGeom>
            <a:solidFill>
              <a:srgbClr val="8294C2"/>
            </a:solidFill>
            <a:ln>
              <a:noFill/>
            </a:ln>
          </p:spPr>
          <p:txBody>
            <a:bodyPr anchorCtr="0" anchor="ctr" bIns="29250" lIns="29250" spcFirstLastPara="1" rIns="29250" wrap="square" tIns="2925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3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9" name="Google Shape;509;p32"/>
          <p:cNvSpPr txBox="1"/>
          <p:nvPr/>
        </p:nvSpPr>
        <p:spPr>
          <a:xfrm>
            <a:off x="1210126" y="2835300"/>
            <a:ext cx="4938000" cy="1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66" u="none" cap="none" strike="noStrike">
                <a:solidFill>
                  <a:srgbClr val="FFFFFF"/>
                </a:solidFill>
                <a:latin typeface="Turret Road"/>
                <a:ea typeface="Turret Road"/>
                <a:cs typeface="Turret Road"/>
                <a:sym typeface="Turret Road"/>
              </a:rPr>
              <a:t>Da teoria à prática. Do conhecimento à proteção.</a:t>
            </a:r>
            <a:endParaRPr sz="906"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510" name="Google Shape;510;p32"/>
          <p:cNvSpPr txBox="1"/>
          <p:nvPr/>
        </p:nvSpPr>
        <p:spPr>
          <a:xfrm>
            <a:off x="1210126" y="3396683"/>
            <a:ext cx="6145200" cy="4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66" u="none" cap="none" strike="noStrike">
                <a:solidFill>
                  <a:srgbClr val="8C4BC4"/>
                </a:solidFill>
                <a:latin typeface="Turret Road"/>
                <a:ea typeface="Turret Road"/>
                <a:cs typeface="Turret Road"/>
                <a:sym typeface="Turret Road"/>
              </a:rPr>
              <a:t>Capacitar pessoas a proteger redes reais através do aprendizado lúdico e estratégico.</a:t>
            </a:r>
            <a:endParaRPr sz="906">
              <a:solidFill>
                <a:srgbClr val="8C4BC4"/>
              </a:solidFill>
              <a:latin typeface="Turret Road"/>
              <a:ea typeface="Turret Road"/>
              <a:cs typeface="Turret Road"/>
              <a:sym typeface="Turret Roa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3"/>
          <p:cNvSpPr/>
          <p:nvPr/>
        </p:nvSpPr>
        <p:spPr>
          <a:xfrm>
            <a:off x="289350" y="340300"/>
            <a:ext cx="8565300" cy="4472700"/>
          </a:xfrm>
          <a:prstGeom prst="roundRect">
            <a:avLst>
              <a:gd fmla="val 3351" name="adj"/>
            </a:avLst>
          </a:prstGeom>
          <a:solidFill>
            <a:srgbClr val="090827"/>
          </a:solidFill>
          <a:ln cap="flat" cmpd="sng" w="76200">
            <a:solidFill>
              <a:srgbClr val="214F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16" name="Google Shape;516;p33"/>
          <p:cNvGrpSpPr/>
          <p:nvPr/>
        </p:nvGrpSpPr>
        <p:grpSpPr>
          <a:xfrm>
            <a:off x="451500" y="521421"/>
            <a:ext cx="392700" cy="384900"/>
            <a:chOff x="451500" y="734025"/>
            <a:chExt cx="392700" cy="384900"/>
          </a:xfrm>
        </p:grpSpPr>
        <p:sp>
          <p:nvSpPr>
            <p:cNvPr id="517" name="Google Shape;517;p33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518" name="Google Shape;518;p33"/>
            <p:cNvPicPr preferRelativeResize="0"/>
            <p:nvPr/>
          </p:nvPicPr>
          <p:blipFill rotWithShape="1">
            <a:blip r:embed="rId3">
              <a:alphaModFix/>
            </a:blip>
            <a:srcRect b="-10" l="-225" r="85000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9" name="Google Shape;519;p33"/>
          <p:cNvGrpSpPr/>
          <p:nvPr/>
        </p:nvGrpSpPr>
        <p:grpSpPr>
          <a:xfrm rot="10800000">
            <a:off x="8299800" y="521421"/>
            <a:ext cx="392700" cy="384900"/>
            <a:chOff x="451500" y="734025"/>
            <a:chExt cx="392700" cy="384900"/>
          </a:xfrm>
        </p:grpSpPr>
        <p:sp>
          <p:nvSpPr>
            <p:cNvPr id="520" name="Google Shape;520;p33"/>
            <p:cNvSpPr/>
            <p:nvPr/>
          </p:nvSpPr>
          <p:spPr>
            <a:xfrm>
              <a:off x="451500" y="734025"/>
              <a:ext cx="392700" cy="3849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 cap="flat" cmpd="sng" w="762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pic>
          <p:nvPicPr>
            <p:cNvPr id="521" name="Google Shape;521;p33"/>
            <p:cNvPicPr preferRelativeResize="0"/>
            <p:nvPr/>
          </p:nvPicPr>
          <p:blipFill rotWithShape="1">
            <a:blip r:embed="rId3">
              <a:alphaModFix/>
            </a:blip>
            <a:srcRect b="-10" l="42386" r="42388" t="0"/>
            <a:stretch/>
          </p:blipFill>
          <p:spPr>
            <a:xfrm>
              <a:off x="535097" y="807345"/>
              <a:ext cx="225514" cy="23813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22" name="Google Shape;522;p33"/>
          <p:cNvPicPr preferRelativeResize="0"/>
          <p:nvPr/>
        </p:nvPicPr>
        <p:blipFill rotWithShape="1">
          <a:blip r:embed="rId4">
            <a:alphaModFix/>
          </a:blip>
          <a:srcRect b="0" l="48765" r="0" t="0"/>
          <a:stretch/>
        </p:blipFill>
        <p:spPr>
          <a:xfrm>
            <a:off x="1179575" y="515296"/>
            <a:ext cx="434600" cy="2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6775" y="593096"/>
            <a:ext cx="3337250" cy="142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4" name="Google Shape;524;p33"/>
          <p:cNvCxnSpPr>
            <a:stCxn id="523" idx="1"/>
            <a:endCxn id="522" idx="3"/>
          </p:cNvCxnSpPr>
          <p:nvPr/>
        </p:nvCxnSpPr>
        <p:spPr>
          <a:xfrm rot="10800000">
            <a:off x="1614275" y="664108"/>
            <a:ext cx="1432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25" name="Google Shape;525;p33"/>
          <p:cNvCxnSpPr>
            <a:endCxn id="523" idx="3"/>
          </p:cNvCxnSpPr>
          <p:nvPr/>
        </p:nvCxnSpPr>
        <p:spPr>
          <a:xfrm rot="10800000">
            <a:off x="6384025" y="664108"/>
            <a:ext cx="135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526" name="Google Shape;526;p33"/>
          <p:cNvPicPr preferRelativeResize="0"/>
          <p:nvPr/>
        </p:nvPicPr>
        <p:blipFill rotWithShape="1">
          <a:blip r:embed="rId4">
            <a:alphaModFix/>
          </a:blip>
          <a:srcRect b="0" l="0" r="43890" t="0"/>
          <a:stretch/>
        </p:blipFill>
        <p:spPr>
          <a:xfrm>
            <a:off x="7755930" y="515296"/>
            <a:ext cx="475950" cy="2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3"/>
          <p:cNvPicPr preferRelativeResize="0"/>
          <p:nvPr/>
        </p:nvPicPr>
        <p:blipFill rotWithShape="1">
          <a:blip r:embed="rId6">
            <a:alphaModFix/>
          </a:blip>
          <a:srcRect b="0" l="0" r="0" t="61231"/>
          <a:stretch/>
        </p:blipFill>
        <p:spPr>
          <a:xfrm>
            <a:off x="844200" y="4207862"/>
            <a:ext cx="663450" cy="25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3"/>
          <p:cNvPicPr preferRelativeResize="0"/>
          <p:nvPr/>
        </p:nvPicPr>
        <p:blipFill rotWithShape="1">
          <a:blip r:embed="rId6">
            <a:alphaModFix/>
          </a:blip>
          <a:srcRect b="0" l="0" r="0" t="61231"/>
          <a:stretch/>
        </p:blipFill>
        <p:spPr>
          <a:xfrm rot="10800000">
            <a:off x="7564450" y="4206319"/>
            <a:ext cx="667425" cy="25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33"/>
          <p:cNvSpPr txBox="1"/>
          <p:nvPr>
            <p:ph idx="4294967295" type="ctrTitle"/>
          </p:nvPr>
        </p:nvSpPr>
        <p:spPr>
          <a:xfrm>
            <a:off x="2382888" y="780487"/>
            <a:ext cx="73932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4000"/>
              <a:t>GRUPO PETIT</a:t>
            </a:r>
            <a:endParaRPr sz="4000"/>
          </a:p>
        </p:txBody>
      </p:sp>
      <p:sp>
        <p:nvSpPr>
          <p:cNvPr id="530" name="Google Shape;530;p33">
            <a:hlinkClick action="ppaction://hlinkshowjump?jump=nextslide"/>
          </p:cNvPr>
          <p:cNvSpPr/>
          <p:nvPr/>
        </p:nvSpPr>
        <p:spPr>
          <a:xfrm>
            <a:off x="5890543" y="911817"/>
            <a:ext cx="584100" cy="597000"/>
          </a:xfrm>
          <a:prstGeom prst="ellipse">
            <a:avLst/>
          </a:prstGeom>
          <a:solidFill>
            <a:schemeClr val="lt1"/>
          </a:solidFill>
          <a:ln cap="flat" cmpd="sng" w="947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3575" lIns="113575" spcFirstLastPara="1" rIns="113575" wrap="square" tIns="113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39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531" name="Google Shape;531;p33" title="Logo_4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48885" y="874507"/>
            <a:ext cx="667424" cy="671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2" name="Google Shape;532;p33"/>
          <p:cNvGrpSpPr/>
          <p:nvPr/>
        </p:nvGrpSpPr>
        <p:grpSpPr>
          <a:xfrm>
            <a:off x="1179575" y="1670749"/>
            <a:ext cx="3054573" cy="1112309"/>
            <a:chOff x="0" y="-38100"/>
            <a:chExt cx="6731100" cy="2451100"/>
          </a:xfrm>
        </p:grpSpPr>
        <p:grpSp>
          <p:nvGrpSpPr>
            <p:cNvPr id="533" name="Google Shape;533;p33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534" name="Google Shape;534;p33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535" name="Google Shape;535;p33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26475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30750" lIns="30750" spcFirstLastPara="1" rIns="30750" wrap="square" tIns="307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089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6" name="Google Shape;536;p33"/>
            <p:cNvSpPr txBox="1"/>
            <p:nvPr/>
          </p:nvSpPr>
          <p:spPr>
            <a:xfrm>
              <a:off x="222794" y="342900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25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Ana Beatriz dos Santos</a:t>
              </a:r>
              <a:endParaRPr sz="847"/>
            </a:p>
          </p:txBody>
        </p:sp>
        <p:sp>
          <p:nvSpPr>
            <p:cNvPr id="537" name="Google Shape;537;p33"/>
            <p:cNvSpPr txBox="1"/>
            <p:nvPr/>
          </p:nvSpPr>
          <p:spPr>
            <a:xfrm>
              <a:off x="222794" y="1022350"/>
              <a:ext cx="6350100" cy="116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26 anos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Formada em animação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Lider, Animação, HUD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538" name="Google Shape;538;p33"/>
          <p:cNvGrpSpPr/>
          <p:nvPr/>
        </p:nvGrpSpPr>
        <p:grpSpPr>
          <a:xfrm>
            <a:off x="4552204" y="1670749"/>
            <a:ext cx="3054573" cy="1112309"/>
            <a:chOff x="0" y="-38100"/>
            <a:chExt cx="6731100" cy="2451100"/>
          </a:xfrm>
        </p:grpSpPr>
        <p:grpSp>
          <p:nvGrpSpPr>
            <p:cNvPr id="539" name="Google Shape;539;p33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540" name="Google Shape;540;p33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541" name="Google Shape;541;p33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26475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30750" lIns="30750" spcFirstLastPara="1" rIns="30750" wrap="square" tIns="307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089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2" name="Google Shape;542;p33"/>
            <p:cNvSpPr txBox="1"/>
            <p:nvPr/>
          </p:nvSpPr>
          <p:spPr>
            <a:xfrm>
              <a:off x="222794" y="342900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25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Davi Carvalho Barroca</a:t>
              </a:r>
              <a:endParaRPr sz="847"/>
            </a:p>
          </p:txBody>
        </p:sp>
        <p:sp>
          <p:nvSpPr>
            <p:cNvPr id="543" name="Google Shape;543;p33"/>
            <p:cNvSpPr txBox="1"/>
            <p:nvPr/>
          </p:nvSpPr>
          <p:spPr>
            <a:xfrm>
              <a:off x="222794" y="1022350"/>
              <a:ext cx="6350100" cy="116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18 </a:t>
              </a: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anos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Ensino Medio Completo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Codigo, HUD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544" name="Google Shape;544;p33"/>
          <p:cNvGrpSpPr/>
          <p:nvPr/>
        </p:nvGrpSpPr>
        <p:grpSpPr>
          <a:xfrm>
            <a:off x="1179575" y="2926627"/>
            <a:ext cx="3054573" cy="1112309"/>
            <a:chOff x="0" y="-38100"/>
            <a:chExt cx="6731100" cy="2451100"/>
          </a:xfrm>
        </p:grpSpPr>
        <p:grpSp>
          <p:nvGrpSpPr>
            <p:cNvPr id="545" name="Google Shape;545;p33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546" name="Google Shape;546;p33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547" name="Google Shape;547;p33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26475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30750" lIns="30750" spcFirstLastPara="1" rIns="30750" wrap="square" tIns="307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089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8" name="Google Shape;548;p33"/>
            <p:cNvSpPr txBox="1"/>
            <p:nvPr/>
          </p:nvSpPr>
          <p:spPr>
            <a:xfrm>
              <a:off x="222794" y="144575"/>
              <a:ext cx="6350100" cy="97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25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Fernando Mesquita </a:t>
              </a:r>
              <a:endParaRPr b="1" sz="12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r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25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Schlischting</a:t>
              </a:r>
              <a:endParaRPr sz="847"/>
            </a:p>
          </p:txBody>
        </p:sp>
        <p:sp>
          <p:nvSpPr>
            <p:cNvPr id="549" name="Google Shape;549;p33"/>
            <p:cNvSpPr txBox="1"/>
            <p:nvPr/>
          </p:nvSpPr>
          <p:spPr>
            <a:xfrm>
              <a:off x="222794" y="1149442"/>
              <a:ext cx="6350100" cy="116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17</a:t>
              </a: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 anos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Cursando Ensino </a:t>
              </a: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Medio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Animação, Musica, Efeitos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550" name="Google Shape;550;p33"/>
          <p:cNvGrpSpPr/>
          <p:nvPr/>
        </p:nvGrpSpPr>
        <p:grpSpPr>
          <a:xfrm>
            <a:off x="4552204" y="2926627"/>
            <a:ext cx="3054573" cy="1112309"/>
            <a:chOff x="0" y="-38100"/>
            <a:chExt cx="6731100" cy="2451100"/>
          </a:xfrm>
        </p:grpSpPr>
        <p:grpSp>
          <p:nvGrpSpPr>
            <p:cNvPr id="551" name="Google Shape;551;p33"/>
            <p:cNvGrpSpPr/>
            <p:nvPr/>
          </p:nvGrpSpPr>
          <p:grpSpPr>
            <a:xfrm>
              <a:off x="0" y="-38100"/>
              <a:ext cx="6731100" cy="2451100"/>
              <a:chOff x="0" y="-38100"/>
              <a:chExt cx="6731100" cy="2451100"/>
            </a:xfrm>
          </p:grpSpPr>
          <p:sp>
            <p:nvSpPr>
              <p:cNvPr id="552" name="Google Shape;552;p33"/>
              <p:cNvSpPr/>
              <p:nvPr/>
            </p:nvSpPr>
            <p:spPr>
              <a:xfrm>
                <a:off x="0" y="0"/>
                <a:ext cx="6731000" cy="2413000"/>
              </a:xfrm>
              <a:custGeom>
                <a:rect b="b" l="l" r="r" t="t"/>
                <a:pathLst>
                  <a:path extrusionOk="0" h="2413000" w="6731000">
                    <a:moveTo>
                      <a:pt x="0" y="0"/>
                    </a:moveTo>
                    <a:lnTo>
                      <a:pt x="6731000" y="0"/>
                    </a:lnTo>
                    <a:lnTo>
                      <a:pt x="6731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102638"/>
              </a:solidFill>
              <a:ln>
                <a:noFill/>
              </a:ln>
            </p:spPr>
          </p:sp>
          <p:sp>
            <p:nvSpPr>
              <p:cNvPr id="553" name="Google Shape;553;p33"/>
              <p:cNvSpPr txBox="1"/>
              <p:nvPr/>
            </p:nvSpPr>
            <p:spPr>
              <a:xfrm>
                <a:off x="0" y="-38100"/>
                <a:ext cx="6731100" cy="2451000"/>
              </a:xfrm>
              <a:prstGeom prst="rect">
                <a:avLst/>
              </a:prstGeom>
              <a:solidFill>
                <a:srgbClr val="0E1C3F"/>
              </a:solidFill>
              <a:ln cap="flat" cmpd="sng" w="26475">
                <a:solidFill>
                  <a:schemeClr val="accent4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30750" lIns="30750" spcFirstLastPara="1" rIns="30750" wrap="square" tIns="30750">
                <a:noAutofit/>
              </a:bodyPr>
              <a:lstStyle/>
              <a:p>
                <a:pPr indent="0" lvl="0" marL="0" marR="0" rtl="0" algn="l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089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4" name="Google Shape;554;p33"/>
            <p:cNvSpPr txBox="1"/>
            <p:nvPr/>
          </p:nvSpPr>
          <p:spPr>
            <a:xfrm>
              <a:off x="140158" y="260264"/>
              <a:ext cx="6350100" cy="4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349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25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Maurício Ribas</a:t>
              </a:r>
              <a:endParaRPr sz="847"/>
            </a:p>
          </p:txBody>
        </p:sp>
        <p:sp>
          <p:nvSpPr>
            <p:cNvPr id="555" name="Google Shape;555;p33"/>
            <p:cNvSpPr txBox="1"/>
            <p:nvPr/>
          </p:nvSpPr>
          <p:spPr>
            <a:xfrm>
              <a:off x="140158" y="939714"/>
              <a:ext cx="6350100" cy="116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32</a:t>
              </a: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 anos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Formado em Ciencias Biologicas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r">
                <a:lnSpc>
                  <a:spcPct val="12996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53">
                  <a:solidFill>
                    <a:srgbClr val="89A1AD"/>
                  </a:solidFill>
                  <a:latin typeface="Open Sans"/>
                  <a:ea typeface="Open Sans"/>
                  <a:cs typeface="Open Sans"/>
                  <a:sym typeface="Open Sans"/>
                </a:rPr>
                <a:t>Codigo, Animação</a:t>
              </a:r>
              <a:endParaRPr sz="953">
                <a:solidFill>
                  <a:srgbClr val="89A1A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556" name="Google Shape;556;p33" title="Foto_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3175" y="1720900"/>
            <a:ext cx="1012000" cy="1012000"/>
          </a:xfrm>
          <a:prstGeom prst="rect">
            <a:avLst/>
          </a:prstGeom>
          <a:noFill/>
          <a:ln cap="flat" cmpd="sng" w="187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</p:pic>
      <p:pic>
        <p:nvPicPr>
          <p:cNvPr id="557" name="Google Shape;557;p33" title="Foto_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66450" y="1720900"/>
            <a:ext cx="1012000" cy="10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3" title="Foto_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93175" y="2989450"/>
            <a:ext cx="1012000" cy="10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3" title="Foto43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66450" y="2976775"/>
            <a:ext cx="1012000" cy="10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3" title="Bala1Idle.gif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4815465">
            <a:off x="7219675" y="3685876"/>
            <a:ext cx="663449" cy="66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3" title="Bala2Idle.gif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59200" y="1326175"/>
            <a:ext cx="663450" cy="66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3" title="JorjeIdle.gif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-1001344">
            <a:off x="770400" y="3634575"/>
            <a:ext cx="663449" cy="66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3" title="Bala4Idle.gif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962685">
            <a:off x="7212175" y="1341175"/>
            <a:ext cx="663450" cy="66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4"/>
          <p:cNvSpPr txBox="1"/>
          <p:nvPr>
            <p:ph type="ctrTitle"/>
          </p:nvPr>
        </p:nvSpPr>
        <p:spPr>
          <a:xfrm>
            <a:off x="1064695" y="1941098"/>
            <a:ext cx="4160100" cy="1426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/>
              <a:t>Obrigado Por Chegar Até Aqui.</a:t>
            </a:r>
            <a:endParaRPr/>
          </a:p>
        </p:txBody>
      </p:sp>
      <p:sp>
        <p:nvSpPr>
          <p:cNvPr id="569" name="Google Shape;569;p34"/>
          <p:cNvSpPr txBox="1"/>
          <p:nvPr>
            <p:ph idx="12" type="sldNum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0" name="Google Shape;570;p34"/>
          <p:cNvSpPr/>
          <p:nvPr/>
        </p:nvSpPr>
        <p:spPr>
          <a:xfrm>
            <a:off x="3472525" y="4282675"/>
            <a:ext cx="2199000" cy="4809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571" name="Google Shape;5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481" y="4374384"/>
            <a:ext cx="1851156" cy="297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34"/>
          <p:cNvPicPr preferRelativeResize="0"/>
          <p:nvPr/>
        </p:nvPicPr>
        <p:blipFill rotWithShape="1">
          <a:blip r:embed="rId4">
            <a:alphaModFix/>
          </a:blip>
          <a:srcRect b="0" l="0" r="0" t="54749"/>
          <a:stretch/>
        </p:blipFill>
        <p:spPr>
          <a:xfrm rot="10800000">
            <a:off x="7740925" y="605050"/>
            <a:ext cx="663450" cy="39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623" y="651700"/>
            <a:ext cx="848250" cy="29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6775" y="729500"/>
            <a:ext cx="3337250" cy="142025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34">
            <a:hlinkClick action="ppaction://hlinkshowjump?jump=nextslide"/>
          </p:cNvPr>
          <p:cNvSpPr/>
          <p:nvPr/>
        </p:nvSpPr>
        <p:spPr>
          <a:xfrm>
            <a:off x="8011300" y="3953700"/>
            <a:ext cx="470700" cy="4809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➜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76" name="Google Shape;576;p34">
            <a:hlinkClick action="ppaction://hlinkshowjump?jump=nextslide"/>
          </p:cNvPr>
          <p:cNvSpPr/>
          <p:nvPr/>
        </p:nvSpPr>
        <p:spPr>
          <a:xfrm>
            <a:off x="661950" y="3953700"/>
            <a:ext cx="470700" cy="4809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577" name="Google Shape;577;p34"/>
          <p:cNvPicPr preferRelativeResize="0"/>
          <p:nvPr/>
        </p:nvPicPr>
        <p:blipFill rotWithShape="1">
          <a:blip r:embed="rId7">
            <a:alphaModFix/>
          </a:blip>
          <a:srcRect b="0" l="0" r="0" t="61231"/>
          <a:stretch/>
        </p:blipFill>
        <p:spPr>
          <a:xfrm>
            <a:off x="1332075" y="4223416"/>
            <a:ext cx="663450" cy="25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4"/>
          <p:cNvPicPr preferRelativeResize="0"/>
          <p:nvPr/>
        </p:nvPicPr>
        <p:blipFill rotWithShape="1">
          <a:blip r:embed="rId7">
            <a:alphaModFix/>
          </a:blip>
          <a:srcRect b="0" l="0" r="0" t="61231"/>
          <a:stretch/>
        </p:blipFill>
        <p:spPr>
          <a:xfrm rot="10800000">
            <a:off x="7144450" y="4221873"/>
            <a:ext cx="667425" cy="256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9" name="Google Shape;579;p34"/>
          <p:cNvCxnSpPr>
            <a:stCxn id="574" idx="1"/>
            <a:endCxn id="573" idx="3"/>
          </p:cNvCxnSpPr>
          <p:nvPr/>
        </p:nvCxnSpPr>
        <p:spPr>
          <a:xfrm rot="10800000">
            <a:off x="1689875" y="800513"/>
            <a:ext cx="135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580" name="Google Shape;580;p34"/>
          <p:cNvCxnSpPr>
            <a:stCxn id="572" idx="3"/>
            <a:endCxn id="574" idx="3"/>
          </p:cNvCxnSpPr>
          <p:nvPr/>
        </p:nvCxnSpPr>
        <p:spPr>
          <a:xfrm rot="10800000">
            <a:off x="6384025" y="800513"/>
            <a:ext cx="1356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581" name="Google Shape;581;p34"/>
          <p:cNvSpPr txBox="1"/>
          <p:nvPr>
            <p:ph idx="1" type="subTitle"/>
          </p:nvPr>
        </p:nvSpPr>
        <p:spPr>
          <a:xfrm>
            <a:off x="2712149" y="3293056"/>
            <a:ext cx="53862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349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Caso tenha se interesado pelo projeto, você pode entrar em contato com qualquer um dos </a:t>
            </a: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membro</a:t>
            </a:r>
            <a:r>
              <a:rPr lang="en">
                <a:latin typeface="Turret Road"/>
                <a:ea typeface="Turret Road"/>
                <a:cs typeface="Turret Road"/>
                <a:sym typeface="Turret Road"/>
              </a:rPr>
              <a:t> do nosso grupo.</a:t>
            </a:r>
            <a:endParaRPr>
              <a:latin typeface="Turret Road"/>
              <a:ea typeface="Turret Road"/>
              <a:cs typeface="Turret Road"/>
              <a:sym typeface="Turret Road"/>
            </a:endParaRPr>
          </a:p>
        </p:txBody>
      </p:sp>
      <p:sp>
        <p:nvSpPr>
          <p:cNvPr id="582" name="Google Shape;582;p34">
            <a:hlinkClick action="ppaction://hlinkshowjump?jump=nextslide"/>
          </p:cNvPr>
          <p:cNvSpPr/>
          <p:nvPr/>
        </p:nvSpPr>
        <p:spPr>
          <a:xfrm>
            <a:off x="5914330" y="1236850"/>
            <a:ext cx="1498200" cy="1531200"/>
          </a:xfrm>
          <a:prstGeom prst="ellipse">
            <a:avLst/>
          </a:prstGeom>
          <a:solidFill>
            <a:schemeClr val="lt1"/>
          </a:solidFill>
          <a:ln cap="flat" cmpd="sng" w="2426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91050" lIns="291050" spcFirstLastPara="1" rIns="291050" wrap="square" tIns="2910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57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583" name="Google Shape;583;p34" title="Logo_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08121" y="1141474"/>
            <a:ext cx="1711007" cy="172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 Designer Social Media Strategy by Slidesgo">
  <a:themeElements>
    <a:clrScheme name="Simple Light">
      <a:dk1>
        <a:srgbClr val="FFFFFF"/>
      </a:dk1>
      <a:lt1>
        <a:srgbClr val="090827"/>
      </a:lt1>
      <a:dk2>
        <a:srgbClr val="090A67"/>
      </a:dk2>
      <a:lt2>
        <a:srgbClr val="214FC0"/>
      </a:lt2>
      <a:accent1>
        <a:srgbClr val="73B3E3"/>
      </a:accent1>
      <a:accent2>
        <a:srgbClr val="E4D0F5"/>
      </a:accent2>
      <a:accent3>
        <a:srgbClr val="8C4BC4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