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63" r:id="rId5"/>
    <p:sldId id="258" r:id="rId6"/>
    <p:sldId id="265" r:id="rId7"/>
    <p:sldId id="266" r:id="rId8"/>
    <p:sldId id="267" r:id="rId9"/>
    <p:sldId id="259" r:id="rId10"/>
    <p:sldId id="260" r:id="rId11"/>
    <p:sldId id="261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6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inkedin.com/in/jessica-paiano-dos-santos-96653b2ab" TargetMode="External"/><Relationship Id="rId5" Type="http://schemas.openxmlformats.org/officeDocument/2006/relationships/hyperlink" Target="https://www.linkedin.com/in/erick-costa-2a9a72427?utm_source=share_via&amp;utm_content=profile&amp;utm_medium=member_android" TargetMode="External"/><Relationship Id="rId4" Type="http://schemas.openxmlformats.org/officeDocument/2006/relationships/hyperlink" Target="https://www.linkedin.com/in/vania-ramos-6979a225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31520" y="576072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475569"/>
                </a:solidFill>
                <a:latin typeface="Arial"/>
              </a:defRPr>
            </a:pPr>
            <a:r>
              <a:t>Apresentadores / Fundadores: Erick  •  Jessica  •  Vania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15" y="1648691"/>
            <a:ext cx="11187045" cy="2549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731520"/>
            <a:ext cx="2926080" cy="1005840"/>
          </a:xfrm>
          <a:prstGeom prst="roundRect">
            <a:avLst/>
          </a:prstGeom>
          <a:solidFill>
            <a:srgbClr val="0B132B"/>
          </a:solidFill>
          <a:ln w="1905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SALES PILOT</a:t>
            </a:r>
          </a:p>
          <a:p>
            <a:pPr algn="ctr">
              <a:defRPr sz="1100">
                <a:solidFill>
                  <a:srgbClr val="0284C7"/>
                </a:solidFill>
                <a:latin typeface="Arial"/>
              </a:defRPr>
            </a:pPr>
            <a:r>
              <a:t>Consultoria &amp; SaaS Comercial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03120"/>
            <a:ext cx="1069848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4000" b="1">
                <a:solidFill>
                  <a:srgbClr val="0F172A"/>
                </a:solidFill>
                <a:latin typeface="Arial"/>
              </a:defRPr>
            </a:pPr>
            <a:r>
              <a:t>Seu produto de tecnologia é incrível.</a:t>
            </a:r>
            <a:br/>
            <a:r>
              <a:t>Mas quem está vendendo?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4389120"/>
            <a:ext cx="10698480" cy="914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600" b="1">
                <a:solidFill>
                  <a:srgbClr val="0284C7"/>
                </a:solidFill>
                <a:latin typeface="Arial"/>
              </a:defRPr>
            </a:pPr>
            <a:r>
              <a:t>PRODUTO SEM VENDA NÃO É NEGÓCIO.</a:t>
            </a:r>
          </a:p>
        </p:txBody>
      </p:sp>
    </p:spTree>
    <p:extLst>
      <p:ext uri="{BB962C8B-B14F-4D97-AF65-F5344CB8AC3E}">
        <p14:creationId xmlns:p14="http://schemas.microsoft.com/office/powerpoint/2010/main" val="14957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endParaRPr lang="pt-BR" dirty="0" smtClean="0"/>
          </a:p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r>
              <a:rPr dirty="0" smtClean="0"/>
              <a:t>O </a:t>
            </a:r>
            <a:r>
              <a:rPr dirty="0" err="1"/>
              <a:t>Maior</a:t>
            </a:r>
            <a:r>
              <a:rPr dirty="0"/>
              <a:t> </a:t>
            </a:r>
            <a:r>
              <a:rPr dirty="0" err="1"/>
              <a:t>Gargalo</a:t>
            </a:r>
            <a:r>
              <a:rPr dirty="0"/>
              <a:t>: Vender no </a:t>
            </a:r>
            <a:r>
              <a:rPr dirty="0" err="1"/>
              <a:t>Improviso</a:t>
            </a:r>
            <a:r>
              <a:rPr dirty="0"/>
              <a:t> </a:t>
            </a:r>
            <a:r>
              <a:rPr dirty="0" err="1"/>
              <a:t>Custa</a:t>
            </a:r>
            <a:r>
              <a:rPr dirty="0"/>
              <a:t> Caro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28506" y="1853738"/>
            <a:ext cx="5086004" cy="4389120"/>
          </a:xfrm>
          <a:prstGeom prst="roundRect">
            <a:avLst/>
          </a:prstGeom>
          <a:solidFill>
            <a:srgbClr val="0B13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000"/>
              </a:spcAft>
              <a:defRPr sz="7200" b="1">
                <a:solidFill>
                  <a:srgbClr val="D97706"/>
                </a:solidFill>
                <a:latin typeface="Arial"/>
              </a:defRPr>
            </a:pPr>
            <a:r>
              <a:rPr sz="10000" dirty="0"/>
              <a:t>63%</a:t>
            </a:r>
          </a:p>
          <a:p>
            <a:pPr algn="ctr">
              <a:defRPr sz="1600">
                <a:solidFill>
                  <a:srgbClr val="FFFFFF"/>
                </a:solidFill>
                <a:latin typeface="Arial"/>
              </a:defRPr>
            </a:pPr>
            <a:r>
              <a:rPr sz="2000" dirty="0"/>
              <a:t>das </a:t>
            </a:r>
            <a:r>
              <a:rPr sz="2000" dirty="0" err="1"/>
              <a:t>operações</a:t>
            </a:r>
            <a:r>
              <a:rPr sz="2000" dirty="0"/>
              <a:t> </a:t>
            </a:r>
            <a:r>
              <a:rPr sz="2000" dirty="0" err="1"/>
              <a:t>comerciais</a:t>
            </a:r>
            <a:r>
              <a:rPr sz="2000" dirty="0"/>
              <a:t> B2B </a:t>
            </a:r>
            <a:r>
              <a:rPr sz="2000" dirty="0" err="1"/>
              <a:t>falham</a:t>
            </a:r>
            <a:r>
              <a:rPr sz="2000" dirty="0"/>
              <a:t> </a:t>
            </a:r>
            <a:r>
              <a:rPr sz="2000" dirty="0" err="1"/>
              <a:t>nos</a:t>
            </a:r>
            <a:r>
              <a:rPr sz="2000" dirty="0"/>
              <a:t> </a:t>
            </a:r>
            <a:r>
              <a:rPr sz="2000" dirty="0" err="1"/>
              <a:t>primeiros</a:t>
            </a:r>
            <a:r>
              <a:rPr sz="2000" dirty="0"/>
              <a:t> 90 </a:t>
            </a:r>
            <a:r>
              <a:rPr sz="2000" dirty="0" err="1"/>
              <a:t>dias</a:t>
            </a:r>
            <a:r>
              <a:rPr sz="2000" dirty="0"/>
              <a:t> </a:t>
            </a:r>
            <a:r>
              <a:rPr sz="2000" dirty="0" err="1"/>
              <a:t>por</a:t>
            </a:r>
            <a:r>
              <a:rPr sz="2000" dirty="0"/>
              <a:t> </a:t>
            </a:r>
            <a:r>
              <a:rPr sz="2000" dirty="0" err="1"/>
              <a:t>falta</a:t>
            </a:r>
            <a:r>
              <a:rPr sz="2000" dirty="0"/>
              <a:t> de </a:t>
            </a:r>
            <a:r>
              <a:rPr sz="2000" dirty="0" err="1"/>
              <a:t>processo</a:t>
            </a:r>
            <a:r>
              <a:rPr sz="2000" dirty="0"/>
              <a:t> e </a:t>
            </a:r>
            <a:r>
              <a:rPr sz="2000" dirty="0" err="1"/>
              <a:t>estrutura</a:t>
            </a:r>
            <a:r>
              <a:rPr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r>
              <a:rPr dirty="0" smtClean="0"/>
              <a:t>O</a:t>
            </a:r>
            <a:r>
              <a:rPr lang="pt-BR" dirty="0" smtClean="0"/>
              <a:t>s Desafios de Vendas do </a:t>
            </a:r>
            <a:r>
              <a:rPr lang="pt-BR" dirty="0" err="1" smtClean="0"/>
              <a:t>Saas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2514600" y="1737360"/>
            <a:ext cx="694944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1. A Trava do Fundador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O fundador atolado em reuniões de vendas, sem tempo para gerenciar o crescimento.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4600" y="3246120"/>
            <a:ext cx="694944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2. Vendas Sem Previsibilidade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Dependência de indicações pontuais, gerando um faturamento em montanha-russa.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4600" y="4754880"/>
            <a:ext cx="694944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3. Propostas Perdidas no Escuro</a:t>
            </a:r>
          </a:p>
          <a:p>
            <a:pPr>
              <a:defRPr sz="1400">
                <a:solidFill>
                  <a:srgbClr val="475569"/>
                </a:solidFill>
                <a:latin typeface="Arial"/>
              </a:defRPr>
            </a:pPr>
            <a:r>
              <a:t>Horas perdidas enviando orçamentos para quem não tem orçamento ou poder de decisão.</a:t>
            </a:r>
          </a:p>
        </p:txBody>
      </p:sp>
    </p:spTree>
    <p:extLst>
      <p:ext uri="{BB962C8B-B14F-4D97-AF65-F5344CB8AC3E}">
        <p14:creationId xmlns:p14="http://schemas.microsoft.com/office/powerpoint/2010/main" val="190857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Processo</a:t>
            </a:r>
            <a:r>
              <a:rPr dirty="0"/>
              <a:t> </a:t>
            </a:r>
            <a:r>
              <a:rPr dirty="0" err="1"/>
              <a:t>Primeiro</a:t>
            </a:r>
            <a:r>
              <a:rPr dirty="0"/>
              <a:t>. </a:t>
            </a:r>
            <a:r>
              <a:rPr dirty="0" err="1"/>
              <a:t>Tecnologia</a:t>
            </a:r>
            <a:r>
              <a:rPr dirty="0"/>
              <a:t> </a:t>
            </a:r>
            <a:r>
              <a:rPr dirty="0" err="1"/>
              <a:t>Depois</a:t>
            </a:r>
            <a:r>
              <a:rPr dirty="0"/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737360"/>
            <a:ext cx="347472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8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rPr dirty="0"/>
              <a:t>1. GUIA DA VENDA</a:t>
            </a:r>
            <a:br>
              <a:rPr dirty="0"/>
            </a:br>
            <a:r>
              <a:rPr dirty="0"/>
              <a:t>(PLAYBOOK)</a:t>
            </a:r>
          </a:p>
          <a:p>
            <a:pPr algn="ctr">
              <a:defRPr sz="1500">
                <a:solidFill>
                  <a:srgbClr val="0F172A"/>
                </a:solidFill>
                <a:latin typeface="Arial"/>
              </a:defRPr>
            </a:pPr>
            <a:r>
              <a:rPr dirty="0"/>
              <a:t>A '</a:t>
            </a:r>
            <a:r>
              <a:rPr dirty="0" err="1"/>
              <a:t>receita</a:t>
            </a:r>
            <a:r>
              <a:rPr dirty="0"/>
              <a:t> de bolo' da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venda</a:t>
            </a:r>
            <a:r>
              <a:rPr dirty="0"/>
              <a:t> </a:t>
            </a:r>
            <a:r>
              <a:rPr dirty="0" err="1"/>
              <a:t>padronizada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um </a:t>
            </a:r>
            <a:r>
              <a:rPr dirty="0" err="1"/>
              <a:t>roteiro</a:t>
            </a:r>
            <a:r>
              <a:rPr dirty="0"/>
              <a:t> </a:t>
            </a:r>
            <a:r>
              <a:rPr dirty="0" err="1"/>
              <a:t>claro</a:t>
            </a:r>
            <a:r>
              <a:rPr dirty="0"/>
              <a:t> para a </a:t>
            </a:r>
            <a:r>
              <a:rPr dirty="0" err="1"/>
              <a:t>equipe</a:t>
            </a:r>
            <a:r>
              <a:rPr dirty="0"/>
              <a:t> </a:t>
            </a:r>
            <a:r>
              <a:rPr dirty="0" err="1"/>
              <a:t>executar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737360"/>
            <a:ext cx="3474720" cy="42976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8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t>2. FUNIL CLARO</a:t>
            </a:r>
            <a:br/>
            <a:r>
              <a:t>(CRM KANBAN)</a:t>
            </a:r>
          </a:p>
          <a:p>
            <a:pPr algn="ctr">
              <a:defRPr sz="1500">
                <a:solidFill>
                  <a:srgbClr val="0F172A"/>
                </a:solidFill>
                <a:latin typeface="Arial"/>
              </a:defRPr>
            </a:pPr>
            <a:r>
              <a:t>Visualização exata de em qual etapa cada oportunidade está e onde o dinheiro está travado.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55280" y="1737360"/>
            <a:ext cx="347472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8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t>3. DIAGNÓSTICO CERTO</a:t>
            </a:r>
            <a:br/>
            <a:r>
              <a:t>(SPIN SELLING)</a:t>
            </a:r>
          </a:p>
          <a:p>
            <a:pPr algn="ctr">
              <a:defRPr sz="1500">
                <a:solidFill>
                  <a:srgbClr val="0F172A"/>
                </a:solidFill>
                <a:latin typeface="Arial"/>
              </a:defRPr>
            </a:pPr>
            <a:r>
              <a:t>Perguntas investigativas na tela para fazer o cliente ver o valor da solução antes do preço.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01783"/>
            <a:ext cx="5743480" cy="473319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7" y="557212"/>
            <a:ext cx="1102042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61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12" y="731520"/>
            <a:ext cx="11229975" cy="580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3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603" y="979714"/>
            <a:ext cx="11439408" cy="517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17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r>
              <a:t>A Jornada de Vendas Descomplicada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347472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6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t>PASSO 1: ATRAIR</a:t>
            </a:r>
          </a:p>
          <a:p>
            <a:pPr algn="ctr">
              <a:defRPr sz="1600">
                <a:solidFill>
                  <a:srgbClr val="0F172A"/>
                </a:solidFill>
                <a:latin typeface="Arial"/>
              </a:defRPr>
            </a:pPr>
            <a:r>
              <a:t>Encontrar o cliente certo e parar de queimar contatos no mercado.</a:t>
            </a:r>
          </a:p>
        </p:txBody>
      </p:sp>
      <p:sp>
        <p:nvSpPr>
          <p:cNvPr id="5" name="Chevron 4"/>
          <p:cNvSpPr/>
          <p:nvPr/>
        </p:nvSpPr>
        <p:spPr>
          <a:xfrm>
            <a:off x="4069080" y="3566160"/>
            <a:ext cx="457200" cy="7315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43400" y="2011680"/>
            <a:ext cx="347472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6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t>PASSO 2: ENTENDER</a:t>
            </a:r>
          </a:p>
          <a:p>
            <a:pPr algn="ctr">
              <a:defRPr sz="1600">
                <a:solidFill>
                  <a:srgbClr val="0F172A"/>
                </a:solidFill>
                <a:latin typeface="Arial"/>
              </a:defRPr>
            </a:pPr>
            <a:r>
              <a:t>Descobrir a dor real na reunião antes de falar de preço.</a:t>
            </a:r>
          </a:p>
        </p:txBody>
      </p:sp>
      <p:sp>
        <p:nvSpPr>
          <p:cNvPr id="7" name="Chevron 6"/>
          <p:cNvSpPr/>
          <p:nvPr/>
        </p:nvSpPr>
        <p:spPr>
          <a:xfrm>
            <a:off x="7680960" y="3566160"/>
            <a:ext cx="457200" cy="731520"/>
          </a:xfrm>
          <a:prstGeom prst="chevron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955280" y="2011680"/>
            <a:ext cx="347472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600"/>
              </a:spcAft>
              <a:defRPr sz="2000" b="1">
                <a:solidFill>
                  <a:srgbClr val="0284C7"/>
                </a:solidFill>
                <a:latin typeface="Arial"/>
              </a:defRPr>
            </a:pPr>
            <a:r>
              <a:t>PASSO 3: FECHAR</a:t>
            </a:r>
          </a:p>
          <a:p>
            <a:pPr algn="ctr">
              <a:defRPr sz="1600">
                <a:solidFill>
                  <a:srgbClr val="0F172A"/>
                </a:solidFill>
                <a:latin typeface="Arial"/>
              </a:defRPr>
            </a:pPr>
            <a:r>
              <a:t>Apresentar propostas baseadas em ROI e retorno financeiro.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0284C7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rial"/>
              </a:defRPr>
            </a:pPr>
            <a:r>
              <a:t>A Inteligência Que Guia o Seu Vendedor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ROTEIRO INTERATIVO</a:t>
            </a:r>
          </a:p>
          <a:p>
            <a:pPr>
              <a:defRPr sz="1500">
                <a:solidFill>
                  <a:srgbClr val="0F172A"/>
                </a:solidFill>
                <a:latin typeface="Arial"/>
              </a:defRPr>
            </a:pPr>
            <a:r>
              <a:t>A tela do CRM guia o vendedor em tempo real durante a reunião com o cliente.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3154680"/>
            <a:ext cx="106984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PROPOSTAS AUTOMÁTICAS</a:t>
            </a:r>
          </a:p>
          <a:p>
            <a:pPr>
              <a:defRPr sz="1500">
                <a:solidFill>
                  <a:srgbClr val="0F172A"/>
                </a:solidFill>
                <a:latin typeface="Arial"/>
              </a:defRPr>
            </a:pPr>
            <a:r>
              <a:t>Documentos de alto valor gerados em minutos, destacando o ROI da sua solução.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663440"/>
            <a:ext cx="10698480" cy="12801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800" b="1">
                <a:solidFill>
                  <a:srgbClr val="0284C7"/>
                </a:solidFill>
                <a:latin typeface="Arial"/>
              </a:defRPr>
            </a:pPr>
            <a:r>
              <a:t>COPILOTO DE IA</a:t>
            </a:r>
          </a:p>
          <a:p>
            <a:pPr>
              <a:defRPr sz="1500">
                <a:solidFill>
                  <a:srgbClr val="0F172A"/>
                </a:solidFill>
                <a:latin typeface="Arial"/>
              </a:defRPr>
            </a:pPr>
            <a:r>
              <a:t>Transcrição de chamadas, resumo de reuniões e alertas de contratos parados.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731520"/>
            <a:ext cx="2926080" cy="914400"/>
          </a:xfrm>
          <a:prstGeom prst="roundRect">
            <a:avLst/>
          </a:prstGeom>
          <a:solidFill>
            <a:srgbClr val="0B132B"/>
          </a:solidFill>
          <a:ln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SALES PILOT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4000" b="1">
                <a:solidFill>
                  <a:srgbClr val="0F172A"/>
                </a:solidFill>
                <a:latin typeface="Arial"/>
              </a:defRPr>
            </a:pPr>
            <a:r>
              <a:t>Seu produto está pronto.</a:t>
            </a:r>
            <a:br/>
            <a:r>
              <a:t>Agora, vamos vendê-lo.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3840480"/>
            <a:ext cx="10698480" cy="1463040"/>
          </a:xfrm>
          <a:prstGeom prst="roundRect">
            <a:avLst/>
          </a:prstGeom>
          <a:solidFill>
            <a:srgbClr val="0B132B"/>
          </a:solidFill>
          <a:ln w="25400">
            <a:solidFill>
              <a:srgbClr val="0284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2000" b="1">
                <a:solidFill>
                  <a:srgbClr val="D97706"/>
                </a:solidFill>
                <a:latin typeface="Arial"/>
              </a:defRPr>
            </a:pPr>
            <a:r>
              <a:rPr dirty="0"/>
              <a:t>AGENDE UMA SESSÃO GRATUITA DE DIAGNÓSTICO COMERCIAL </a:t>
            </a:r>
          </a:p>
          <a:p>
            <a:pPr algn="ctr">
              <a:defRPr sz="1600">
                <a:solidFill>
                  <a:srgbClr val="FFFFFF"/>
                </a:solidFill>
                <a:latin typeface="Arial"/>
              </a:defRPr>
            </a:pPr>
            <a:r>
              <a:rPr dirty="0" err="1"/>
              <a:t>Estruture</a:t>
            </a:r>
            <a:r>
              <a:rPr dirty="0"/>
              <a:t> o </a:t>
            </a:r>
            <a:r>
              <a:rPr dirty="0" err="1"/>
              <a:t>processo</a:t>
            </a:r>
            <a:r>
              <a:rPr dirty="0"/>
              <a:t>.  •  </a:t>
            </a:r>
            <a:r>
              <a:rPr dirty="0" err="1"/>
              <a:t>Acelere</a:t>
            </a:r>
            <a:r>
              <a:rPr dirty="0"/>
              <a:t> a </a:t>
            </a:r>
            <a:r>
              <a:rPr dirty="0" err="1"/>
              <a:t>venda</a:t>
            </a:r>
            <a:r>
              <a:rPr dirty="0"/>
              <a:t>.  •  </a:t>
            </a:r>
            <a:r>
              <a:rPr dirty="0" err="1"/>
              <a:t>Escale</a:t>
            </a:r>
            <a:r>
              <a:rPr dirty="0"/>
              <a:t> o </a:t>
            </a:r>
            <a:r>
              <a:rPr dirty="0" err="1"/>
              <a:t>negócio</a:t>
            </a:r>
            <a:r>
              <a:rPr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/>
          <p:cNvGrpSpPr/>
          <p:nvPr/>
        </p:nvGrpSpPr>
        <p:grpSpPr>
          <a:xfrm>
            <a:off x="2348341" y="764712"/>
            <a:ext cx="7488386" cy="5497543"/>
            <a:chOff x="2348341" y="764712"/>
            <a:chExt cx="7176658" cy="5257801"/>
          </a:xfrm>
        </p:grpSpPr>
        <p:grpSp>
          <p:nvGrpSpPr>
            <p:cNvPr id="8" name="Agrupar 7"/>
            <p:cNvGrpSpPr/>
            <p:nvPr/>
          </p:nvGrpSpPr>
          <p:grpSpPr>
            <a:xfrm>
              <a:off x="2466106" y="764712"/>
              <a:ext cx="6941130" cy="5257801"/>
              <a:chOff x="2604653" y="1170709"/>
              <a:chExt cx="6359238" cy="4769428"/>
            </a:xfrm>
          </p:grpSpPr>
          <p:pic>
            <p:nvPicPr>
              <p:cNvPr id="6" name="Imagem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4654" y="1170709"/>
                <a:ext cx="6359237" cy="4769428"/>
              </a:xfrm>
              <a:prstGeom prst="rect">
                <a:avLst/>
              </a:prstGeom>
            </p:spPr>
          </p:pic>
          <p:pic>
            <p:nvPicPr>
              <p:cNvPr id="7" name="Imagem 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4653" y="4491034"/>
                <a:ext cx="6359237" cy="1449103"/>
              </a:xfrm>
              <a:prstGeom prst="rect">
                <a:avLst/>
              </a:prstGeom>
            </p:spPr>
          </p:pic>
        </p:grpSp>
        <p:sp>
          <p:nvSpPr>
            <p:cNvPr id="10" name="TextBox 4"/>
            <p:cNvSpPr txBox="1"/>
            <p:nvPr/>
          </p:nvSpPr>
          <p:spPr>
            <a:xfrm>
              <a:off x="2348341" y="4492250"/>
              <a:ext cx="7176658" cy="3237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600" b="1">
                  <a:solidFill>
                    <a:srgbClr val="475569"/>
                  </a:solidFill>
                  <a:latin typeface="Arial"/>
                </a:defRPr>
              </a:pPr>
              <a:r>
                <a:rPr dirty="0" err="1"/>
                <a:t>Fundadores</a:t>
              </a:r>
              <a:r>
                <a:rPr dirty="0"/>
                <a:t>: </a:t>
              </a:r>
              <a:r>
                <a:rPr lang="pt-BR" dirty="0" smtClean="0">
                  <a:hlinkClick r:id="rId4"/>
                </a:rPr>
                <a:t>Vania</a:t>
              </a:r>
              <a:r>
                <a:rPr lang="pt-BR" dirty="0" smtClean="0"/>
                <a:t>  •   </a:t>
              </a:r>
              <a:r>
                <a:rPr dirty="0" smtClean="0">
                  <a:hlinkClick r:id="rId5"/>
                </a:rPr>
                <a:t>Erick</a:t>
              </a:r>
              <a:r>
                <a:rPr dirty="0" smtClean="0"/>
                <a:t>  </a:t>
              </a:r>
              <a:r>
                <a:rPr dirty="0"/>
                <a:t>•  </a:t>
              </a:r>
              <a:r>
                <a:rPr dirty="0">
                  <a:hlinkClick r:id="rId6"/>
                </a:rPr>
                <a:t>Jessica</a:t>
              </a:r>
              <a:r>
                <a:rPr dirty="0"/>
                <a:t> </a:t>
              </a:r>
              <a:r>
                <a:rPr dirty="0" smtClean="0"/>
                <a:t> </a:t>
              </a:r>
              <a:r>
                <a:rPr dirty="0"/>
                <a:t>|  Sales Pilot </a:t>
              </a:r>
              <a:r>
                <a:rPr dirty="0" err="1"/>
                <a:t>Consultoria</a:t>
              </a:r>
              <a:r>
                <a:rPr dirty="0"/>
                <a:t> &amp; SaaS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7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305</Words>
  <Application>Microsoft Office PowerPoint</Application>
  <PresentationFormat>Widescreen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/>
  <cp:keywords/>
  <dc:description>generated using python-pptx</dc:description>
  <cp:lastModifiedBy>Vania Ramos</cp:lastModifiedBy>
  <cp:revision>11</cp:revision>
  <dcterms:created xsi:type="dcterms:W3CDTF">2013-01-27T09:14:16Z</dcterms:created>
  <dcterms:modified xsi:type="dcterms:W3CDTF">2026-10-01T02:37:29Z</dcterms:modified>
  <cp:category/>
</cp:coreProperties>
</file>