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5" r:id="rId5"/>
    <p:sldId id="269" r:id="rId6"/>
    <p:sldId id="259" r:id="rId7"/>
    <p:sldId id="263" r:id="rId8"/>
    <p:sldId id="264" r:id="rId9"/>
    <p:sldId id="260" r:id="rId10"/>
    <p:sldId id="261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737AEB-4992-4A88-99CA-76026423067D}" v="26" dt="2026-09-29T00:54:27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4" d="100"/>
          <a:sy n="104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S REITER" userId="9b863de1-de16-419f-9b77-109be359bd0b" providerId="ADAL" clId="{82CAC049-D407-49DB-B6D3-882A71FEAB86}"/>
    <pc:docChg chg="modSld">
      <pc:chgData name="JONAS REITER" userId="9b863de1-de16-419f-9b77-109be359bd0b" providerId="ADAL" clId="{82CAC049-D407-49DB-B6D3-882A71FEAB86}" dt="2026-09-01T23:47:56.238" v="2"/>
      <pc:docMkLst>
        <pc:docMk/>
      </pc:docMkLst>
      <pc:sldChg chg="addSp delSp modSp mod">
        <pc:chgData name="JONAS REITER" userId="9b863de1-de16-419f-9b77-109be359bd0b" providerId="ADAL" clId="{82CAC049-D407-49DB-B6D3-882A71FEAB86}" dt="2026-09-01T23:47:56.238" v="2"/>
        <pc:sldMkLst>
          <pc:docMk/>
          <pc:sldMk cId="0" sldId="256"/>
        </pc:sldMkLst>
      </pc:sldChg>
    </pc:docChg>
  </pc:docChgLst>
  <pc:docChgLst>
    <pc:chgData name="Rayane Dias" userId="e5dd7bfe-7b42-4197-929f-e54e5ad3528d" providerId="ADAL" clId="{9B179077-62AB-4C5F-8CA4-7D63C846BB5E}"/>
    <pc:docChg chg="undo custSel addSld delSld modSld sldOrd">
      <pc:chgData name="Rayane Dias" userId="e5dd7bfe-7b42-4197-929f-e54e5ad3528d" providerId="ADAL" clId="{9B179077-62AB-4C5F-8CA4-7D63C846BB5E}" dt="2026-09-29T00:54:44.314" v="1043" actId="1076"/>
      <pc:docMkLst>
        <pc:docMk/>
      </pc:docMkLst>
      <pc:sldChg chg="addSp delSp modSp mod">
        <pc:chgData name="Rayane Dias" userId="e5dd7bfe-7b42-4197-929f-e54e5ad3528d" providerId="ADAL" clId="{9B179077-62AB-4C5F-8CA4-7D63C846BB5E}" dt="2026-09-29T00:54:44.314" v="1043" actId="1076"/>
        <pc:sldMkLst>
          <pc:docMk/>
          <pc:sldMk cId="0" sldId="257"/>
        </pc:sldMkLst>
        <pc:spChg chg="add mod">
          <ac:chgData name="Rayane Dias" userId="e5dd7bfe-7b42-4197-929f-e54e5ad3528d" providerId="ADAL" clId="{9B179077-62AB-4C5F-8CA4-7D63C846BB5E}" dt="2026-09-29T00:53:41.603" v="1028" actId="571"/>
          <ac:spMkLst>
            <pc:docMk/>
            <pc:sldMk cId="0" sldId="257"/>
            <ac:spMk id="5" creationId="{DBADE084-E9ED-0C64-26EF-C3F0E8BE5BE7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8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9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10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12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13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14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16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17" creationId="{00000000-0000-0000-0000-000000000000}"/>
          </ac:spMkLst>
        </pc:spChg>
        <pc:spChg chg="del">
          <ac:chgData name="Rayane Dias" userId="e5dd7bfe-7b42-4197-929f-e54e5ad3528d" providerId="ADAL" clId="{9B179077-62AB-4C5F-8CA4-7D63C846BB5E}" dt="2026-09-29T00:53:52.667" v="1034" actId="478"/>
          <ac:spMkLst>
            <pc:docMk/>
            <pc:sldMk cId="0" sldId="257"/>
            <ac:spMk id="18" creationId="{00000000-0000-0000-0000-000000000000}"/>
          </ac:spMkLst>
        </pc:spChg>
        <pc:spChg chg="del">
          <ac:chgData name="Rayane Dias" userId="e5dd7bfe-7b42-4197-929f-e54e5ad3528d" providerId="ADAL" clId="{9B179077-62AB-4C5F-8CA4-7D63C846BB5E}" dt="2026-09-29T00:53:49.251" v="1031" actId="478"/>
          <ac:spMkLst>
            <pc:docMk/>
            <pc:sldMk cId="0" sldId="257"/>
            <ac:spMk id="20" creationId="{00000000-0000-0000-0000-000000000000}"/>
          </ac:spMkLst>
        </pc:spChg>
        <pc:spChg chg="del mod">
          <ac:chgData name="Rayane Dias" userId="e5dd7bfe-7b42-4197-929f-e54e5ad3528d" providerId="ADAL" clId="{9B179077-62AB-4C5F-8CA4-7D63C846BB5E}" dt="2026-09-29T00:53:48.381" v="1030" actId="478"/>
          <ac:spMkLst>
            <pc:docMk/>
            <pc:sldMk cId="0" sldId="257"/>
            <ac:spMk id="21" creationId="{00000000-0000-0000-0000-000000000000}"/>
          </ac:spMkLst>
        </pc:spChg>
        <pc:spChg chg="del">
          <ac:chgData name="Rayane Dias" userId="e5dd7bfe-7b42-4197-929f-e54e5ad3528d" providerId="ADAL" clId="{9B179077-62AB-4C5F-8CA4-7D63C846BB5E}" dt="2026-09-29T00:54:07.314" v="1038" actId="478"/>
          <ac:spMkLst>
            <pc:docMk/>
            <pc:sldMk cId="0" sldId="257"/>
            <ac:spMk id="22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24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4:27.496" v="1040" actId="164"/>
          <ac:spMkLst>
            <pc:docMk/>
            <pc:sldMk cId="0" sldId="257"/>
            <ac:spMk id="25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1:51.383" v="983" actId="20577"/>
          <ac:spMkLst>
            <pc:docMk/>
            <pc:sldMk cId="0" sldId="257"/>
            <ac:spMk id="28" creationId="{00000000-0000-0000-0000-000000000000}"/>
          </ac:spMkLst>
        </pc:spChg>
        <pc:grpChg chg="mod">
          <ac:chgData name="Rayane Dias" userId="e5dd7bfe-7b42-4197-929f-e54e5ad3528d" providerId="ADAL" clId="{9B179077-62AB-4C5F-8CA4-7D63C846BB5E}" dt="2026-09-29T00:54:44.314" v="1043" actId="1076"/>
          <ac:grpSpMkLst>
            <pc:docMk/>
            <pc:sldMk cId="0" sldId="257"/>
            <ac:grpSpMk id="31" creationId="{ACDAD211-ACDE-8896-8E8D-D50673653F33}"/>
          </ac:grpSpMkLst>
        </pc:grpChg>
        <pc:picChg chg="del">
          <ac:chgData name="Rayane Dias" userId="e5dd7bfe-7b42-4197-929f-e54e5ad3528d" providerId="ADAL" clId="{9B179077-62AB-4C5F-8CA4-7D63C846BB5E}" dt="2026-09-29T00:53:51.306" v="1033" actId="478"/>
          <ac:picMkLst>
            <pc:docMk/>
            <pc:sldMk cId="0" sldId="257"/>
            <ac:picMk id="19" creationId="{00000000-0000-0000-0000-000000000000}"/>
          </ac:picMkLst>
        </pc:picChg>
        <pc:picChg chg="del mod">
          <ac:chgData name="Rayane Dias" userId="e5dd7bfe-7b42-4197-929f-e54e5ad3528d" providerId="ADAL" clId="{9B179077-62AB-4C5F-8CA4-7D63C846BB5E}" dt="2026-09-29T00:54:06.185" v="1037" actId="478"/>
          <ac:picMkLst>
            <pc:docMk/>
            <pc:sldMk cId="0" sldId="257"/>
            <ac:picMk id="23" creationId="{00000000-0000-0000-0000-000000000000}"/>
          </ac:picMkLst>
        </pc:picChg>
        <pc:picChg chg="add mod">
          <ac:chgData name="Rayane Dias" userId="e5dd7bfe-7b42-4197-929f-e54e5ad3528d" providerId="ADAL" clId="{9B179077-62AB-4C5F-8CA4-7D63C846BB5E}" dt="2026-09-29T00:53:41.603" v="1028" actId="571"/>
          <ac:picMkLst>
            <pc:docMk/>
            <pc:sldMk cId="0" sldId="257"/>
            <ac:picMk id="30" creationId="{7982AD1A-511B-D79B-6DDA-AC4BF41990B2}"/>
          </ac:picMkLst>
        </pc:picChg>
        <pc:picChg chg="mod">
          <ac:chgData name="Rayane Dias" userId="e5dd7bfe-7b42-4197-929f-e54e5ad3528d" providerId="ADAL" clId="{9B179077-62AB-4C5F-8CA4-7D63C846BB5E}" dt="2026-09-29T00:54:21.690" v="1039" actId="1076"/>
          <ac:picMkLst>
            <pc:docMk/>
            <pc:sldMk cId="0" sldId="257"/>
            <ac:picMk id="49" creationId="{0DD64733-BA67-0C4D-1A39-068639E46F36}"/>
          </ac:picMkLst>
        </pc:picChg>
        <pc:picChg chg="del">
          <ac:chgData name="Rayane Dias" userId="e5dd7bfe-7b42-4197-929f-e54e5ad3528d" providerId="ADAL" clId="{9B179077-62AB-4C5F-8CA4-7D63C846BB5E}" dt="2026-09-29T00:53:50.083" v="1032" actId="478"/>
          <ac:picMkLst>
            <pc:docMk/>
            <pc:sldMk cId="0" sldId="257"/>
            <ac:picMk id="51" creationId="{89A6B97F-45F7-1445-1319-2A96B2833B5A}"/>
          </ac:picMkLst>
        </pc:picChg>
      </pc:sldChg>
      <pc:sldChg chg="modSp mod">
        <pc:chgData name="Rayane Dias" userId="e5dd7bfe-7b42-4197-929f-e54e5ad3528d" providerId="ADAL" clId="{9B179077-62AB-4C5F-8CA4-7D63C846BB5E}" dt="2026-09-29T00:51:55.448" v="985" actId="20577"/>
        <pc:sldMkLst>
          <pc:docMk/>
          <pc:sldMk cId="0" sldId="258"/>
        </pc:sldMkLst>
        <pc:spChg chg="mod">
          <ac:chgData name="Rayane Dias" userId="e5dd7bfe-7b42-4197-929f-e54e5ad3528d" providerId="ADAL" clId="{9B179077-62AB-4C5F-8CA4-7D63C846BB5E}" dt="2026-09-29T00:51:55.448" v="985" actId="20577"/>
          <ac:spMkLst>
            <pc:docMk/>
            <pc:sldMk cId="0" sldId="258"/>
            <ac:spMk id="40" creationId="{00000000-0000-0000-0000-000000000000}"/>
          </ac:spMkLst>
        </pc:spChg>
      </pc:sldChg>
      <pc:sldChg chg="addSp delSp modSp mod ord">
        <pc:chgData name="Rayane Dias" userId="e5dd7bfe-7b42-4197-929f-e54e5ad3528d" providerId="ADAL" clId="{9B179077-62AB-4C5F-8CA4-7D63C846BB5E}" dt="2026-09-29T00:53:04.715" v="1025" actId="478"/>
        <pc:sldMkLst>
          <pc:docMk/>
          <pc:sldMk cId="0" sldId="259"/>
        </pc:sldMkLst>
        <pc:spChg chg="mod">
          <ac:chgData name="Rayane Dias" userId="e5dd7bfe-7b42-4197-929f-e54e5ad3528d" providerId="ADAL" clId="{9B179077-62AB-4C5F-8CA4-7D63C846BB5E}" dt="2026-09-29T00:27:23.823" v="587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29:03.253" v="608" actId="20577"/>
          <ac:spMkLst>
            <pc:docMk/>
            <pc:sldMk cId="0" sldId="259"/>
            <ac:spMk id="11" creationId="{00000000-0000-0000-0000-000000000000}"/>
          </ac:spMkLst>
        </pc:spChg>
        <pc:spChg chg="del mod">
          <ac:chgData name="Rayane Dias" userId="e5dd7bfe-7b42-4197-929f-e54e5ad3528d" providerId="ADAL" clId="{9B179077-62AB-4C5F-8CA4-7D63C846BB5E}" dt="2026-09-29T00:52:56.050" v="1021" actId="478"/>
          <ac:spMkLst>
            <pc:docMk/>
            <pc:sldMk cId="0" sldId="259"/>
            <ac:spMk id="13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30:09.713" v="647" actId="2057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29:40.185" v="633" actId="20577"/>
          <ac:spMkLst>
            <pc:docMk/>
            <pc:sldMk cId="0" sldId="259"/>
            <ac:spMk id="19" creationId="{00000000-0000-0000-0000-000000000000}"/>
          </ac:spMkLst>
        </pc:spChg>
        <pc:spChg chg="del">
          <ac:chgData name="Rayane Dias" userId="e5dd7bfe-7b42-4197-929f-e54e5ad3528d" providerId="ADAL" clId="{9B179077-62AB-4C5F-8CA4-7D63C846BB5E}" dt="2026-09-29T00:52:58.623" v="1022" actId="478"/>
          <ac:spMkLst>
            <pc:docMk/>
            <pc:sldMk cId="0" sldId="259"/>
            <ac:spMk id="21" creationId="{00000000-0000-0000-0000-000000000000}"/>
          </ac:spMkLst>
        </pc:spChg>
        <pc:spChg chg="add del">
          <ac:chgData name="Rayane Dias" userId="e5dd7bfe-7b42-4197-929f-e54e5ad3528d" providerId="ADAL" clId="{9B179077-62AB-4C5F-8CA4-7D63C846BB5E}" dt="2026-09-29T00:53:02.584" v="1024" actId="478"/>
          <ac:spMkLst>
            <pc:docMk/>
            <pc:sldMk cId="0" sldId="259"/>
            <ac:spMk id="22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31:00.678" v="650" actId="20577"/>
          <ac:spMkLst>
            <pc:docMk/>
            <pc:sldMk cId="0" sldId="259"/>
            <ac:spMk id="26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29:51.472" v="645" actId="20577"/>
          <ac:spMkLst>
            <pc:docMk/>
            <pc:sldMk cId="0" sldId="259"/>
            <ac:spMk id="27" creationId="{00000000-0000-0000-0000-000000000000}"/>
          </ac:spMkLst>
        </pc:spChg>
        <pc:spChg chg="del">
          <ac:chgData name="Rayane Dias" userId="e5dd7bfe-7b42-4197-929f-e54e5ad3528d" providerId="ADAL" clId="{9B179077-62AB-4C5F-8CA4-7D63C846BB5E}" dt="2026-09-29T00:53:04.715" v="1025" actId="478"/>
          <ac:spMkLst>
            <pc:docMk/>
            <pc:sldMk cId="0" sldId="259"/>
            <ac:spMk id="29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2:12.256" v="997" actId="20577"/>
          <ac:spMkLst>
            <pc:docMk/>
            <pc:sldMk cId="0" sldId="259"/>
            <ac:spMk id="34" creationId="{00000000-0000-0000-0000-000000000000}"/>
          </ac:spMkLst>
        </pc:spChg>
      </pc:sldChg>
      <pc:sldChg chg="modSp mod">
        <pc:chgData name="Rayane Dias" userId="e5dd7bfe-7b42-4197-929f-e54e5ad3528d" providerId="ADAL" clId="{9B179077-62AB-4C5F-8CA4-7D63C846BB5E}" dt="2026-09-29T00:52:31.768" v="1011" actId="20577"/>
        <pc:sldMkLst>
          <pc:docMk/>
          <pc:sldMk cId="0" sldId="260"/>
        </pc:sldMkLst>
        <pc:spChg chg="mod">
          <ac:chgData name="Rayane Dias" userId="e5dd7bfe-7b42-4197-929f-e54e5ad3528d" providerId="ADAL" clId="{9B179077-62AB-4C5F-8CA4-7D63C846BB5E}" dt="2026-09-29T00:52:31.768" v="1011" actId="20577"/>
          <ac:spMkLst>
            <pc:docMk/>
            <pc:sldMk cId="0" sldId="260"/>
            <ac:spMk id="33" creationId="{00000000-0000-0000-0000-000000000000}"/>
          </ac:spMkLst>
        </pc:spChg>
      </pc:sldChg>
      <pc:sldChg chg="modSp mod">
        <pc:chgData name="Rayane Dias" userId="e5dd7bfe-7b42-4197-929f-e54e5ad3528d" providerId="ADAL" clId="{9B179077-62AB-4C5F-8CA4-7D63C846BB5E}" dt="2026-09-29T00:52:36.569" v="1015" actId="20577"/>
        <pc:sldMkLst>
          <pc:docMk/>
          <pc:sldMk cId="0" sldId="261"/>
        </pc:sldMkLst>
        <pc:spChg chg="mod">
          <ac:chgData name="Rayane Dias" userId="e5dd7bfe-7b42-4197-929f-e54e5ad3528d" providerId="ADAL" clId="{9B179077-62AB-4C5F-8CA4-7D63C846BB5E}" dt="2026-09-29T00:52:36.569" v="1015" actId="20577"/>
          <ac:spMkLst>
            <pc:docMk/>
            <pc:sldMk cId="0" sldId="261"/>
            <ac:spMk id="41" creationId="{00000000-0000-0000-0000-000000000000}"/>
          </ac:spMkLst>
        </pc:spChg>
      </pc:sldChg>
      <pc:sldChg chg="del">
        <pc:chgData name="Rayane Dias" userId="e5dd7bfe-7b42-4197-929f-e54e5ad3528d" providerId="ADAL" clId="{9B179077-62AB-4C5F-8CA4-7D63C846BB5E}" dt="2026-09-28T22:23:29.238" v="13" actId="47"/>
        <pc:sldMkLst>
          <pc:docMk/>
          <pc:sldMk cId="0" sldId="262"/>
        </pc:sldMkLst>
      </pc:sldChg>
      <pc:sldChg chg="addSp delSp modSp mod">
        <pc:chgData name="Rayane Dias" userId="e5dd7bfe-7b42-4197-929f-e54e5ad3528d" providerId="ADAL" clId="{9B179077-62AB-4C5F-8CA4-7D63C846BB5E}" dt="2026-09-29T00:52:20.480" v="1003" actId="20577"/>
        <pc:sldMkLst>
          <pc:docMk/>
          <pc:sldMk cId="0" sldId="263"/>
        </pc:sldMkLst>
        <pc:spChg chg="mod">
          <ac:chgData name="Rayane Dias" userId="e5dd7bfe-7b42-4197-929f-e54e5ad3528d" providerId="ADAL" clId="{9B179077-62AB-4C5F-8CA4-7D63C846BB5E}" dt="2026-09-29T00:52:20.480" v="1003" actId="20577"/>
          <ac:spMkLst>
            <pc:docMk/>
            <pc:sldMk cId="0" sldId="263"/>
            <ac:spMk id="40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12:03.606" v="568" actId="14100"/>
          <ac:spMkLst>
            <pc:docMk/>
            <pc:sldMk cId="0" sldId="263"/>
            <ac:spMk id="51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11:17.220" v="562" actId="207"/>
          <ac:spMkLst>
            <pc:docMk/>
            <pc:sldMk cId="0" sldId="263"/>
            <ac:spMk id="56" creationId="{00000000-0000-0000-0000-000000000000}"/>
          </ac:spMkLst>
        </pc:spChg>
        <pc:picChg chg="add del mod">
          <ac:chgData name="Rayane Dias" userId="e5dd7bfe-7b42-4197-929f-e54e5ad3528d" providerId="ADAL" clId="{9B179077-62AB-4C5F-8CA4-7D63C846BB5E}" dt="2026-09-29T00:19:20.632" v="571" actId="478"/>
          <ac:picMkLst>
            <pc:docMk/>
            <pc:sldMk cId="0" sldId="263"/>
            <ac:picMk id="7" creationId="{62A14E24-0B94-06C6-314B-A2873E9532F4}"/>
          </ac:picMkLst>
        </pc:picChg>
        <pc:picChg chg="add del">
          <ac:chgData name="Rayane Dias" userId="e5dd7bfe-7b42-4197-929f-e54e5ad3528d" providerId="ADAL" clId="{9B179077-62AB-4C5F-8CA4-7D63C846BB5E}" dt="2026-09-29T00:19:18.330" v="570" actId="22"/>
          <ac:picMkLst>
            <pc:docMk/>
            <pc:sldMk cId="0" sldId="263"/>
            <ac:picMk id="9" creationId="{702D809E-60B8-3B94-BEC6-655E41CCBEF4}"/>
          </ac:picMkLst>
        </pc:picChg>
        <pc:picChg chg="add del mod">
          <ac:chgData name="Rayane Dias" userId="e5dd7bfe-7b42-4197-929f-e54e5ad3528d" providerId="ADAL" clId="{9B179077-62AB-4C5F-8CA4-7D63C846BB5E}" dt="2026-09-29T00:25:44.473" v="583" actId="478"/>
          <ac:picMkLst>
            <pc:docMk/>
            <pc:sldMk cId="0" sldId="263"/>
            <ac:picMk id="11" creationId="{1C2248A8-4686-EBA8-84BA-1B166029F688}"/>
          </ac:picMkLst>
        </pc:picChg>
        <pc:picChg chg="add mod">
          <ac:chgData name="Rayane Dias" userId="e5dd7bfe-7b42-4197-929f-e54e5ad3528d" providerId="ADAL" clId="{9B179077-62AB-4C5F-8CA4-7D63C846BB5E}" dt="2026-09-29T00:26:00.555" v="585" actId="1076"/>
          <ac:picMkLst>
            <pc:docMk/>
            <pc:sldMk cId="0" sldId="263"/>
            <ac:picMk id="13" creationId="{603DBB97-FE5F-7DDD-EBAD-1B657A3F11C5}"/>
          </ac:picMkLst>
        </pc:picChg>
        <pc:picChg chg="del">
          <ac:chgData name="Rayane Dias" userId="e5dd7bfe-7b42-4197-929f-e54e5ad3528d" providerId="ADAL" clId="{9B179077-62AB-4C5F-8CA4-7D63C846BB5E}" dt="2026-09-29T00:10:25.271" v="555" actId="478"/>
          <ac:picMkLst>
            <pc:docMk/>
            <pc:sldMk cId="0" sldId="263"/>
            <ac:picMk id="57" creationId="{00000000-0000-0000-0000-000000000000}"/>
          </ac:picMkLst>
        </pc:picChg>
      </pc:sldChg>
      <pc:sldChg chg="addSp delSp modSp mod">
        <pc:chgData name="Rayane Dias" userId="e5dd7bfe-7b42-4197-929f-e54e5ad3528d" providerId="ADAL" clId="{9B179077-62AB-4C5F-8CA4-7D63C846BB5E}" dt="2026-09-29T00:53:24.313" v="1026" actId="207"/>
        <pc:sldMkLst>
          <pc:docMk/>
          <pc:sldMk cId="0" sldId="264"/>
        </pc:sldMkLst>
        <pc:spChg chg="mod">
          <ac:chgData name="Rayane Dias" userId="e5dd7bfe-7b42-4197-929f-e54e5ad3528d" providerId="ADAL" clId="{9B179077-62AB-4C5F-8CA4-7D63C846BB5E}" dt="2026-09-29T00:52:26.017" v="1007" actId="20577"/>
          <ac:spMkLst>
            <pc:docMk/>
            <pc:sldMk cId="0" sldId="264"/>
            <ac:spMk id="40" creationId="{00000000-0000-0000-0000-000000000000}"/>
          </ac:spMkLst>
        </pc:spChg>
        <pc:spChg chg="mod">
          <ac:chgData name="Rayane Dias" userId="e5dd7bfe-7b42-4197-929f-e54e5ad3528d" providerId="ADAL" clId="{9B179077-62AB-4C5F-8CA4-7D63C846BB5E}" dt="2026-09-29T00:53:24.313" v="1026" actId="207"/>
          <ac:spMkLst>
            <pc:docMk/>
            <pc:sldMk cId="0" sldId="264"/>
            <ac:spMk id="56" creationId="{00000000-0000-0000-0000-000000000000}"/>
          </ac:spMkLst>
        </pc:spChg>
        <pc:picChg chg="add mod">
          <ac:chgData name="Rayane Dias" userId="e5dd7bfe-7b42-4197-929f-e54e5ad3528d" providerId="ADAL" clId="{9B179077-62AB-4C5F-8CA4-7D63C846BB5E}" dt="2026-09-29T00:24:58.938" v="580" actId="14100"/>
          <ac:picMkLst>
            <pc:docMk/>
            <pc:sldMk cId="0" sldId="264"/>
            <ac:picMk id="7" creationId="{584686B5-7069-7339-6426-54A0BC319EAF}"/>
          </ac:picMkLst>
        </pc:picChg>
        <pc:picChg chg="del">
          <ac:chgData name="Rayane Dias" userId="e5dd7bfe-7b42-4197-929f-e54e5ad3528d" providerId="ADAL" clId="{9B179077-62AB-4C5F-8CA4-7D63C846BB5E}" dt="2026-09-29T00:24:52.305" v="578" actId="478"/>
          <ac:picMkLst>
            <pc:docMk/>
            <pc:sldMk cId="0" sldId="264"/>
            <ac:picMk id="57" creationId="{00000000-0000-0000-0000-000000000000}"/>
          </ac:picMkLst>
        </pc:picChg>
      </pc:sldChg>
      <pc:sldChg chg="modSp mod">
        <pc:chgData name="Rayane Dias" userId="e5dd7bfe-7b42-4197-929f-e54e5ad3528d" providerId="ADAL" clId="{9B179077-62AB-4C5F-8CA4-7D63C846BB5E}" dt="2026-09-29T00:51:58.856" v="987" actId="20577"/>
        <pc:sldMkLst>
          <pc:docMk/>
          <pc:sldMk cId="0" sldId="265"/>
        </pc:sldMkLst>
        <pc:spChg chg="mod">
          <ac:chgData name="Rayane Dias" userId="e5dd7bfe-7b42-4197-929f-e54e5ad3528d" providerId="ADAL" clId="{9B179077-62AB-4C5F-8CA4-7D63C846BB5E}" dt="2026-09-29T00:51:58.856" v="987" actId="20577"/>
          <ac:spMkLst>
            <pc:docMk/>
            <pc:sldMk cId="0" sldId="265"/>
            <ac:spMk id="34" creationId="{00000000-0000-0000-0000-000000000000}"/>
          </ac:spMkLst>
        </pc:spChg>
        <pc:graphicFrameChg chg="mod">
          <ac:chgData name="Rayane Dias" userId="e5dd7bfe-7b42-4197-929f-e54e5ad3528d" providerId="ADAL" clId="{9B179077-62AB-4C5F-8CA4-7D63C846BB5E}" dt="2026-09-17T23:56:08.410" v="0" actId="1036"/>
          <ac:graphicFrameMkLst>
            <pc:docMk/>
            <pc:sldMk cId="0" sldId="265"/>
            <ac:graphicFrameMk id="7" creationId="{00000000-0000-0000-0000-000000000000}"/>
          </ac:graphicFrameMkLst>
        </pc:graphicFrameChg>
      </pc:sldChg>
      <pc:sldChg chg="addSp delSp modSp add mod ord setBg">
        <pc:chgData name="Rayane Dias" userId="e5dd7bfe-7b42-4197-929f-e54e5ad3528d" providerId="ADAL" clId="{9B179077-62AB-4C5F-8CA4-7D63C846BB5E}" dt="2026-09-29T00:52:40.250" v="1019" actId="20577"/>
        <pc:sldMkLst>
          <pc:docMk/>
          <pc:sldMk cId="235845286" sldId="266"/>
        </pc:sldMkLst>
        <pc:spChg chg="mod">
          <ac:chgData name="Rayane Dias" userId="e5dd7bfe-7b42-4197-929f-e54e5ad3528d" providerId="ADAL" clId="{9B179077-62AB-4C5F-8CA4-7D63C846BB5E}" dt="2026-09-28T23:57:55.120" v="433" actId="122"/>
          <ac:spMkLst>
            <pc:docMk/>
            <pc:sldMk cId="235845286" sldId="266"/>
            <ac:spMk id="2" creationId="{49F1C478-EB80-5CC9-C7AD-96C7F82E5862}"/>
          </ac:spMkLst>
        </pc:spChg>
        <pc:spChg chg="del mod">
          <ac:chgData name="Rayane Dias" userId="e5dd7bfe-7b42-4197-929f-e54e5ad3528d" providerId="ADAL" clId="{9B179077-62AB-4C5F-8CA4-7D63C846BB5E}" dt="2026-09-28T23:44:56.821" v="321" actId="478"/>
          <ac:spMkLst>
            <pc:docMk/>
            <pc:sldMk cId="235845286" sldId="266"/>
            <ac:spMk id="3" creationId="{40F8A65D-EDAD-E58C-B21F-1B0D7DD7F001}"/>
          </ac:spMkLst>
        </pc:spChg>
        <pc:spChg chg="mod">
          <ac:chgData name="Rayane Dias" userId="e5dd7bfe-7b42-4197-929f-e54e5ad3528d" providerId="ADAL" clId="{9B179077-62AB-4C5F-8CA4-7D63C846BB5E}" dt="2026-09-28T23:44:51.907" v="320" actId="1076"/>
          <ac:spMkLst>
            <pc:docMk/>
            <pc:sldMk cId="235845286" sldId="266"/>
            <ac:spMk id="4" creationId="{C31FAD26-F07E-3D00-F6F0-B31E59D789DC}"/>
          </ac:spMkLst>
        </pc:spChg>
        <pc:spChg chg="add del">
          <ac:chgData name="Rayane Dias" userId="e5dd7bfe-7b42-4197-929f-e54e5ad3528d" providerId="ADAL" clId="{9B179077-62AB-4C5F-8CA4-7D63C846BB5E}" dt="2026-09-28T22:56:52.659" v="34" actId="478"/>
          <ac:spMkLst>
            <pc:docMk/>
            <pc:sldMk cId="235845286" sldId="266"/>
            <ac:spMk id="6" creationId="{DD7C1A28-1E15-011D-AEC2-DD1CB3DA5803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8" creationId="{CFEF280D-0D52-FD9C-27C2-61415558BBEB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9" creationId="{B94E4C6A-5838-CC6F-5170-0DF2F5FAFFF4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12" creationId="{09709BAF-0F93-705F-FDBE-49F34EB880EF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13" creationId="{7592FCD6-5498-DF61-2324-58CC686C5DE6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16" creationId="{84B8FC84-3631-0429-BED0-AF6D6DCE7867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17" creationId="{FA73C8AA-DD64-92CB-363A-A4833259241E}"/>
          </ac:spMkLst>
        </pc:spChg>
        <pc:spChg chg="del">
          <ac:chgData name="Rayane Dias" userId="e5dd7bfe-7b42-4197-929f-e54e5ad3528d" providerId="ADAL" clId="{9B179077-62AB-4C5F-8CA4-7D63C846BB5E}" dt="2026-09-28T23:25:23.966" v="48" actId="478"/>
          <ac:spMkLst>
            <pc:docMk/>
            <pc:sldMk cId="235845286" sldId="266"/>
            <ac:spMk id="18" creationId="{77223160-999B-0A81-0D13-7328A994AFD5}"/>
          </ac:spMkLst>
        </pc:spChg>
        <pc:spChg chg="del">
          <ac:chgData name="Rayane Dias" userId="e5dd7bfe-7b42-4197-929f-e54e5ad3528d" providerId="ADAL" clId="{9B179077-62AB-4C5F-8CA4-7D63C846BB5E}" dt="2026-09-28T23:25:19.925" v="46" actId="478"/>
          <ac:spMkLst>
            <pc:docMk/>
            <pc:sldMk cId="235845286" sldId="266"/>
            <ac:spMk id="20" creationId="{7036824F-DE7E-2036-6133-6437B6981D98}"/>
          </ac:spMkLst>
        </pc:spChg>
        <pc:spChg chg="del mod">
          <ac:chgData name="Rayane Dias" userId="e5dd7bfe-7b42-4197-929f-e54e5ad3528d" providerId="ADAL" clId="{9B179077-62AB-4C5F-8CA4-7D63C846BB5E}" dt="2026-09-28T23:25:27.728" v="49" actId="478"/>
          <ac:spMkLst>
            <pc:docMk/>
            <pc:sldMk cId="235845286" sldId="266"/>
            <ac:spMk id="21" creationId="{D8C01356-D1BB-0A44-2E5D-7F2FA3049D63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24" creationId="{6EFA5B5E-2D01-66DC-0942-51E5CEFD8CFF}"/>
          </ac:spMkLst>
        </pc:spChg>
        <pc:spChg chg="mod">
          <ac:chgData name="Rayane Dias" userId="e5dd7bfe-7b42-4197-929f-e54e5ad3528d" providerId="ADAL" clId="{9B179077-62AB-4C5F-8CA4-7D63C846BB5E}" dt="2026-09-29T00:07:35.596" v="551" actId="1076"/>
          <ac:spMkLst>
            <pc:docMk/>
            <pc:sldMk cId="235845286" sldId="266"/>
            <ac:spMk id="25" creationId="{CE0A1F7E-9F8F-9459-6930-16BAA1914559}"/>
          </ac:spMkLst>
        </pc:spChg>
        <pc:spChg chg="mod">
          <ac:chgData name="Rayane Dias" userId="e5dd7bfe-7b42-4197-929f-e54e5ad3528d" providerId="ADAL" clId="{9B179077-62AB-4C5F-8CA4-7D63C846BB5E}" dt="2026-09-28T23:43:57.119" v="278" actId="1076"/>
          <ac:spMkLst>
            <pc:docMk/>
            <pc:sldMk cId="235845286" sldId="266"/>
            <ac:spMk id="26" creationId="{B219D840-773C-359A-2ACB-42C493C79C33}"/>
          </ac:spMkLst>
        </pc:spChg>
        <pc:spChg chg="mod">
          <ac:chgData name="Rayane Dias" userId="e5dd7bfe-7b42-4197-929f-e54e5ad3528d" providerId="ADAL" clId="{9B179077-62AB-4C5F-8CA4-7D63C846BB5E}" dt="2026-09-28T22:28:15.161" v="20" actId="207"/>
          <ac:spMkLst>
            <pc:docMk/>
            <pc:sldMk cId="235845286" sldId="266"/>
            <ac:spMk id="27" creationId="{74512CCB-5215-C657-C8C1-1B6FE16A2092}"/>
          </ac:spMkLst>
        </pc:spChg>
        <pc:spChg chg="mod">
          <ac:chgData name="Rayane Dias" userId="e5dd7bfe-7b42-4197-929f-e54e5ad3528d" providerId="ADAL" clId="{9B179077-62AB-4C5F-8CA4-7D63C846BB5E}" dt="2026-09-29T00:52:40.250" v="1019" actId="20577"/>
          <ac:spMkLst>
            <pc:docMk/>
            <pc:sldMk cId="235845286" sldId="266"/>
            <ac:spMk id="28" creationId="{0210E809-612E-FBD9-35B9-F61E1C6374E9}"/>
          </ac:spMkLst>
        </pc:spChg>
        <pc:spChg chg="add del mod">
          <ac:chgData name="Rayane Dias" userId="e5dd7bfe-7b42-4197-929f-e54e5ad3528d" providerId="ADAL" clId="{9B179077-62AB-4C5F-8CA4-7D63C846BB5E}" dt="2026-09-28T23:44:57.805" v="324"/>
          <ac:spMkLst>
            <pc:docMk/>
            <pc:sldMk cId="235845286" sldId="266"/>
            <ac:spMk id="37" creationId="{D0B88C43-3DF0-F783-EA8F-0890D16F86EC}"/>
          </ac:spMkLst>
        </pc:spChg>
        <pc:spChg chg="add del mod">
          <ac:chgData name="Rayane Dias" userId="e5dd7bfe-7b42-4197-929f-e54e5ad3528d" providerId="ADAL" clId="{9B179077-62AB-4C5F-8CA4-7D63C846BB5E}" dt="2026-09-28T23:44:58.910" v="327"/>
          <ac:spMkLst>
            <pc:docMk/>
            <pc:sldMk cId="235845286" sldId="266"/>
            <ac:spMk id="38" creationId="{E19E9612-E455-DA6C-67B9-EF9B378F76F1}"/>
          </ac:spMkLst>
        </pc:spChg>
        <pc:picChg chg="add del">
          <ac:chgData name="Rayane Dias" userId="e5dd7bfe-7b42-4197-929f-e54e5ad3528d" providerId="ADAL" clId="{9B179077-62AB-4C5F-8CA4-7D63C846BB5E}" dt="2026-09-28T23:25:56.660" v="58" actId="478"/>
          <ac:picMkLst>
            <pc:docMk/>
            <pc:sldMk cId="235845286" sldId="266"/>
            <ac:picMk id="7" creationId="{EFBCB8ED-CD15-2548-0D7D-87DDDE270951}"/>
          </ac:picMkLst>
        </pc:picChg>
        <pc:picChg chg="del">
          <ac:chgData name="Rayane Dias" userId="e5dd7bfe-7b42-4197-929f-e54e5ad3528d" providerId="ADAL" clId="{9B179077-62AB-4C5F-8CA4-7D63C846BB5E}" dt="2026-09-28T23:25:54.964" v="56" actId="478"/>
          <ac:picMkLst>
            <pc:docMk/>
            <pc:sldMk cId="235845286" sldId="266"/>
            <ac:picMk id="11" creationId="{AD0A4FD2-25A1-5D45-8EF1-7EC4DCC69CED}"/>
          </ac:picMkLst>
        </pc:picChg>
        <pc:picChg chg="del">
          <ac:chgData name="Rayane Dias" userId="e5dd7bfe-7b42-4197-929f-e54e5ad3528d" providerId="ADAL" clId="{9B179077-62AB-4C5F-8CA4-7D63C846BB5E}" dt="2026-09-28T23:25:53.360" v="54" actId="478"/>
          <ac:picMkLst>
            <pc:docMk/>
            <pc:sldMk cId="235845286" sldId="266"/>
            <ac:picMk id="15" creationId="{FA7D49A8-DA80-987A-E8C1-AF6D32F88E72}"/>
          </ac:picMkLst>
        </pc:picChg>
        <pc:picChg chg="del">
          <ac:chgData name="Rayane Dias" userId="e5dd7bfe-7b42-4197-929f-e54e5ad3528d" providerId="ADAL" clId="{9B179077-62AB-4C5F-8CA4-7D63C846BB5E}" dt="2026-09-28T23:25:21.264" v="47" actId="478"/>
          <ac:picMkLst>
            <pc:docMk/>
            <pc:sldMk cId="235845286" sldId="266"/>
            <ac:picMk id="19" creationId="{2FAF7D30-36B8-3211-F113-0AA888105A9F}"/>
          </ac:picMkLst>
        </pc:picChg>
        <pc:picChg chg="del">
          <ac:chgData name="Rayane Dias" userId="e5dd7bfe-7b42-4197-929f-e54e5ad3528d" providerId="ADAL" clId="{9B179077-62AB-4C5F-8CA4-7D63C846BB5E}" dt="2026-09-28T23:25:51.552" v="52" actId="478"/>
          <ac:picMkLst>
            <pc:docMk/>
            <pc:sldMk cId="235845286" sldId="266"/>
            <ac:picMk id="23" creationId="{5C0468F2-7A1B-5B58-91E4-E04AA16CFEDE}"/>
          </ac:picMkLst>
        </pc:picChg>
        <pc:picChg chg="mod modCrop">
          <ac:chgData name="Rayane Dias" userId="e5dd7bfe-7b42-4197-929f-e54e5ad3528d" providerId="ADAL" clId="{9B179077-62AB-4C5F-8CA4-7D63C846BB5E}" dt="2026-09-29T00:04:00.338" v="531" actId="1076"/>
          <ac:picMkLst>
            <pc:docMk/>
            <pc:sldMk cId="235845286" sldId="266"/>
            <ac:picMk id="29" creationId="{A0632962-9EF1-F8D0-A035-4D70F5571F55}"/>
          </ac:picMkLst>
        </pc:picChg>
        <pc:picChg chg="add del mod">
          <ac:chgData name="Rayane Dias" userId="e5dd7bfe-7b42-4197-929f-e54e5ad3528d" providerId="ADAL" clId="{9B179077-62AB-4C5F-8CA4-7D63C846BB5E}" dt="2026-09-28T22:58:20.976" v="44" actId="478"/>
          <ac:picMkLst>
            <pc:docMk/>
            <pc:sldMk cId="235845286" sldId="266"/>
            <ac:picMk id="30" creationId="{0FAC2ED8-8FB4-ADDC-E3AE-C4314D0FA35B}"/>
          </ac:picMkLst>
        </pc:picChg>
        <pc:picChg chg="add del mod">
          <ac:chgData name="Rayane Dias" userId="e5dd7bfe-7b42-4197-929f-e54e5ad3528d" providerId="ADAL" clId="{9B179077-62AB-4C5F-8CA4-7D63C846BB5E}" dt="2026-09-28T22:58:20.976" v="44" actId="478"/>
          <ac:picMkLst>
            <pc:docMk/>
            <pc:sldMk cId="235845286" sldId="266"/>
            <ac:picMk id="32" creationId="{E9D80A69-6607-24B2-AD55-1BF19434D3D3}"/>
          </ac:picMkLst>
        </pc:picChg>
        <pc:picChg chg="add del mod">
          <ac:chgData name="Rayane Dias" userId="e5dd7bfe-7b42-4197-929f-e54e5ad3528d" providerId="ADAL" clId="{9B179077-62AB-4C5F-8CA4-7D63C846BB5E}" dt="2026-09-28T22:58:20.976" v="44" actId="478"/>
          <ac:picMkLst>
            <pc:docMk/>
            <pc:sldMk cId="235845286" sldId="266"/>
            <ac:picMk id="34" creationId="{7F7AB150-22EF-98B2-4270-FF8DC62CE134}"/>
          </ac:picMkLst>
        </pc:picChg>
        <pc:picChg chg="add del mod">
          <ac:chgData name="Rayane Dias" userId="e5dd7bfe-7b42-4197-929f-e54e5ad3528d" providerId="ADAL" clId="{9B179077-62AB-4C5F-8CA4-7D63C846BB5E}" dt="2026-09-28T22:58:20.976" v="44" actId="478"/>
          <ac:picMkLst>
            <pc:docMk/>
            <pc:sldMk cId="235845286" sldId="266"/>
            <ac:picMk id="36" creationId="{12BB6E48-4405-DF50-C2BD-DBF870A81ADC}"/>
          </ac:picMkLst>
        </pc:picChg>
        <pc:picChg chg="add mod">
          <ac:chgData name="Rayane Dias" userId="e5dd7bfe-7b42-4197-929f-e54e5ad3528d" providerId="ADAL" clId="{9B179077-62AB-4C5F-8CA4-7D63C846BB5E}" dt="2026-09-29T00:06:10.556" v="545" actId="1076"/>
          <ac:picMkLst>
            <pc:docMk/>
            <pc:sldMk cId="235845286" sldId="266"/>
            <ac:picMk id="40" creationId="{286586DE-0220-29E6-D0E0-56C10D206452}"/>
          </ac:picMkLst>
        </pc:picChg>
        <pc:picChg chg="add mod">
          <ac:chgData name="Rayane Dias" userId="e5dd7bfe-7b42-4197-929f-e54e5ad3528d" providerId="ADAL" clId="{9B179077-62AB-4C5F-8CA4-7D63C846BB5E}" dt="2026-09-29T00:06:10.556" v="545" actId="1076"/>
          <ac:picMkLst>
            <pc:docMk/>
            <pc:sldMk cId="235845286" sldId="266"/>
            <ac:picMk id="42" creationId="{3ABEB6ED-1525-A44A-B9B8-382F0B31D084}"/>
          </ac:picMkLst>
        </pc:picChg>
        <pc:picChg chg="add mod">
          <ac:chgData name="Rayane Dias" userId="e5dd7bfe-7b42-4197-929f-e54e5ad3528d" providerId="ADAL" clId="{9B179077-62AB-4C5F-8CA4-7D63C846BB5E}" dt="2026-09-29T00:06:10.556" v="545" actId="1076"/>
          <ac:picMkLst>
            <pc:docMk/>
            <pc:sldMk cId="235845286" sldId="266"/>
            <ac:picMk id="44" creationId="{58323757-B8EE-2291-FC44-E85F60C4EF5C}"/>
          </ac:picMkLst>
        </pc:picChg>
        <pc:picChg chg="add mod">
          <ac:chgData name="Rayane Dias" userId="e5dd7bfe-7b42-4197-929f-e54e5ad3528d" providerId="ADAL" clId="{9B179077-62AB-4C5F-8CA4-7D63C846BB5E}" dt="2026-09-29T00:06:10.556" v="545" actId="1076"/>
          <ac:picMkLst>
            <pc:docMk/>
            <pc:sldMk cId="235845286" sldId="266"/>
            <ac:picMk id="46" creationId="{DD8D7225-5D2A-E54A-03E5-B2343D394B7C}"/>
          </ac:picMkLst>
        </pc:picChg>
        <pc:picChg chg="add del mod">
          <ac:chgData name="Rayane Dias" userId="e5dd7bfe-7b42-4197-929f-e54e5ad3528d" providerId="ADAL" clId="{9B179077-62AB-4C5F-8CA4-7D63C846BB5E}" dt="2026-09-28T23:54:54.095" v="406" actId="478"/>
          <ac:picMkLst>
            <pc:docMk/>
            <pc:sldMk cId="235845286" sldId="266"/>
            <ac:picMk id="48" creationId="{F9FB8788-7543-AF0A-94AF-109A6D611537}"/>
          </ac:picMkLst>
        </pc:picChg>
        <pc:picChg chg="mod modCrop">
          <ac:chgData name="Rayane Dias" userId="e5dd7bfe-7b42-4197-929f-e54e5ad3528d" providerId="ADAL" clId="{9B179077-62AB-4C5F-8CA4-7D63C846BB5E}" dt="2026-09-29T00:04:09.099" v="532" actId="1076"/>
          <ac:picMkLst>
            <pc:docMk/>
            <pc:sldMk cId="235845286" sldId="266"/>
            <ac:picMk id="49" creationId="{FE2B6C2D-61AC-4294-8D55-DC0F28195995}"/>
          </ac:picMkLst>
        </pc:picChg>
        <pc:picChg chg="mod modCrop">
          <ac:chgData name="Rayane Dias" userId="e5dd7bfe-7b42-4197-929f-e54e5ad3528d" providerId="ADAL" clId="{9B179077-62AB-4C5F-8CA4-7D63C846BB5E}" dt="2026-09-29T00:03:56.625" v="530" actId="1076"/>
          <ac:picMkLst>
            <pc:docMk/>
            <pc:sldMk cId="235845286" sldId="266"/>
            <ac:picMk id="50" creationId="{ABDAB9A7-1F96-7F64-045B-7A6B18FB71B8}"/>
          </ac:picMkLst>
        </pc:picChg>
        <pc:picChg chg="del">
          <ac:chgData name="Rayane Dias" userId="e5dd7bfe-7b42-4197-929f-e54e5ad3528d" providerId="ADAL" clId="{9B179077-62AB-4C5F-8CA4-7D63C846BB5E}" dt="2026-09-28T23:25:16.409" v="45" actId="478"/>
          <ac:picMkLst>
            <pc:docMk/>
            <pc:sldMk cId="235845286" sldId="266"/>
            <ac:picMk id="51" creationId="{7C82129D-62D0-0C75-A014-37892DC363B1}"/>
          </ac:picMkLst>
        </pc:picChg>
        <pc:picChg chg="add del mod">
          <ac:chgData name="Rayane Dias" userId="e5dd7bfe-7b42-4197-929f-e54e5ad3528d" providerId="ADAL" clId="{9B179077-62AB-4C5F-8CA4-7D63C846BB5E}" dt="2026-09-28T23:58:04.235" v="435" actId="478"/>
          <ac:picMkLst>
            <pc:docMk/>
            <pc:sldMk cId="235845286" sldId="266"/>
            <ac:picMk id="52" creationId="{C4698019-E179-B078-C17C-E6B55FD430BA}"/>
          </ac:picMkLst>
        </pc:picChg>
        <pc:picChg chg="mod modCrop">
          <ac:chgData name="Rayane Dias" userId="e5dd7bfe-7b42-4197-929f-e54e5ad3528d" providerId="ADAL" clId="{9B179077-62AB-4C5F-8CA4-7D63C846BB5E}" dt="2026-09-29T00:03:40.298" v="529" actId="1076"/>
          <ac:picMkLst>
            <pc:docMk/>
            <pc:sldMk cId="235845286" sldId="266"/>
            <ac:picMk id="53" creationId="{FA4A342B-F599-EB00-ECE2-3C7AE416FF3F}"/>
          </ac:picMkLst>
        </pc:picChg>
        <pc:picChg chg="add mod">
          <ac:chgData name="Rayane Dias" userId="e5dd7bfe-7b42-4197-929f-e54e5ad3528d" providerId="ADAL" clId="{9B179077-62AB-4C5F-8CA4-7D63C846BB5E}" dt="2026-09-28T23:58:19.724" v="437" actId="1076"/>
          <ac:picMkLst>
            <pc:docMk/>
            <pc:sldMk cId="235845286" sldId="266"/>
            <ac:picMk id="54" creationId="{06919049-B845-CAD0-CD9C-B60BC8082D2A}"/>
          </ac:picMkLst>
        </pc:picChg>
      </pc:sldChg>
      <pc:sldChg chg="new del ord">
        <pc:chgData name="Rayane Dias" userId="e5dd7bfe-7b42-4197-929f-e54e5ad3528d" providerId="ADAL" clId="{9B179077-62AB-4C5F-8CA4-7D63C846BB5E}" dt="2026-09-29T00:33:51.304" v="656" actId="47"/>
        <pc:sldMkLst>
          <pc:docMk/>
          <pc:sldMk cId="4162971560" sldId="267"/>
        </pc:sldMkLst>
      </pc:sldChg>
      <pc:sldChg chg="new del">
        <pc:chgData name="Rayane Dias" userId="e5dd7bfe-7b42-4197-929f-e54e5ad3528d" providerId="ADAL" clId="{9B179077-62AB-4C5F-8CA4-7D63C846BB5E}" dt="2026-09-29T00:33:51.304" v="656" actId="47"/>
        <pc:sldMkLst>
          <pc:docMk/>
          <pc:sldMk cId="1563599955" sldId="268"/>
        </pc:sldMkLst>
      </pc:sldChg>
      <pc:sldChg chg="addSp delSp modSp add mod">
        <pc:chgData name="Rayane Dias" userId="e5dd7bfe-7b42-4197-929f-e54e5ad3528d" providerId="ADAL" clId="{9B179077-62AB-4C5F-8CA4-7D63C846BB5E}" dt="2026-09-29T00:52:04.928" v="993" actId="20577"/>
        <pc:sldMkLst>
          <pc:docMk/>
          <pc:sldMk cId="1789634813" sldId="269"/>
        </pc:sldMkLst>
        <pc:spChg chg="mod">
          <ac:chgData name="Rayane Dias" userId="e5dd7bfe-7b42-4197-929f-e54e5ad3528d" providerId="ADAL" clId="{9B179077-62AB-4C5F-8CA4-7D63C846BB5E}" dt="2026-09-29T00:34:12.513" v="669" actId="20577"/>
          <ac:spMkLst>
            <pc:docMk/>
            <pc:sldMk cId="1789634813" sldId="269"/>
            <ac:spMk id="2" creationId="{5D5CC741-6C8B-8721-1398-7544C7FE3273}"/>
          </ac:spMkLst>
        </pc:spChg>
        <pc:spChg chg="mod">
          <ac:chgData name="Rayane Dias" userId="e5dd7bfe-7b42-4197-929f-e54e5ad3528d" providerId="ADAL" clId="{9B179077-62AB-4C5F-8CA4-7D63C846BB5E}" dt="2026-09-29T00:34:20.417" v="682" actId="20577"/>
          <ac:spMkLst>
            <pc:docMk/>
            <pc:sldMk cId="1789634813" sldId="269"/>
            <ac:spMk id="3" creationId="{5DC6131D-35D3-B57D-CAB2-444418B72FA2}"/>
          </ac:spMkLst>
        </pc:spChg>
        <pc:spChg chg="del mod">
          <ac:chgData name="Rayane Dias" userId="e5dd7bfe-7b42-4197-929f-e54e5ad3528d" providerId="ADAL" clId="{9B179077-62AB-4C5F-8CA4-7D63C846BB5E}" dt="2026-09-29T00:35:54.236" v="696" actId="478"/>
          <ac:spMkLst>
            <pc:docMk/>
            <pc:sldMk cId="1789634813" sldId="269"/>
            <ac:spMk id="5" creationId="{2113D655-D7F9-AD8C-D760-05FFB1078B98}"/>
          </ac:spMkLst>
        </pc:spChg>
        <pc:spChg chg="del mod">
          <ac:chgData name="Rayane Dias" userId="e5dd7bfe-7b42-4197-929f-e54e5ad3528d" providerId="ADAL" clId="{9B179077-62AB-4C5F-8CA4-7D63C846BB5E}" dt="2026-09-29T00:34:48.145" v="686" actId="478"/>
          <ac:spMkLst>
            <pc:docMk/>
            <pc:sldMk cId="1789634813" sldId="269"/>
            <ac:spMk id="6" creationId="{8D418FB1-919D-B62D-EEA6-5E6127B88405}"/>
          </ac:spMkLst>
        </pc:spChg>
        <pc:spChg chg="del">
          <ac:chgData name="Rayane Dias" userId="e5dd7bfe-7b42-4197-929f-e54e5ad3528d" providerId="ADAL" clId="{9B179077-62AB-4C5F-8CA4-7D63C846BB5E}" dt="2026-09-29T00:48:54.140" v="944" actId="478"/>
          <ac:spMkLst>
            <pc:docMk/>
            <pc:sldMk cId="1789634813" sldId="269"/>
            <ac:spMk id="8" creationId="{15908EB2-6A4E-A6E9-9811-0C43C38EAE1C}"/>
          </ac:spMkLst>
        </pc:spChg>
        <pc:spChg chg="del">
          <ac:chgData name="Rayane Dias" userId="e5dd7bfe-7b42-4197-929f-e54e5ad3528d" providerId="ADAL" clId="{9B179077-62AB-4C5F-8CA4-7D63C846BB5E}" dt="2026-09-29T00:34:51.777" v="687" actId="478"/>
          <ac:spMkLst>
            <pc:docMk/>
            <pc:sldMk cId="1789634813" sldId="269"/>
            <ac:spMk id="9" creationId="{861F7972-E3DE-A827-EF4E-F6717A7B246E}"/>
          </ac:spMkLst>
        </pc:spChg>
        <pc:spChg chg="del mod">
          <ac:chgData name="Rayane Dias" userId="e5dd7bfe-7b42-4197-929f-e54e5ad3528d" providerId="ADAL" clId="{9B179077-62AB-4C5F-8CA4-7D63C846BB5E}" dt="2026-09-29T00:35:57.282" v="698" actId="478"/>
          <ac:spMkLst>
            <pc:docMk/>
            <pc:sldMk cId="1789634813" sldId="269"/>
            <ac:spMk id="10" creationId="{17492162-99A1-59FA-DD50-CFAB11E6F9C1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12" creationId="{FCF36F2B-0B64-3D38-E279-7DA5FA3B59E0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14" creationId="{DC76CD9E-1B91-C0E8-4F88-EAB36B2D5492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15" creationId="{5D58DFF2-FB55-3042-BFD6-0AD8B788EE73}"/>
          </ac:spMkLst>
        </pc:spChg>
        <pc:spChg chg="del mod">
          <ac:chgData name="Rayane Dias" userId="e5dd7bfe-7b42-4197-929f-e54e5ad3528d" providerId="ADAL" clId="{9B179077-62AB-4C5F-8CA4-7D63C846BB5E}" dt="2026-09-29T00:35:51.666" v="694" actId="478"/>
          <ac:spMkLst>
            <pc:docMk/>
            <pc:sldMk cId="1789634813" sldId="269"/>
            <ac:spMk id="16" creationId="{B1CD8716-DAA7-9E94-BBFB-C6FA603B8D0B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18" creationId="{1CACE4F7-24C4-3EEA-B0B3-55D8B68D354D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19" creationId="{A1750FD5-2A35-6F74-13A2-727CFB1633CA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20" creationId="{E1FBFF61-8DA2-9D42-571D-F71E0A0B6B4B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23" creationId="{C1180468-015B-BE5B-6CF8-A5D748234AAC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27" creationId="{02506533-EFD0-0B5E-A91A-567070B3EF83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29" creationId="{BB786B88-CA4E-98BF-DFBC-1C8EFA32A3A3}"/>
          </ac:spMkLst>
        </pc:spChg>
        <pc:spChg chg="del">
          <ac:chgData name="Rayane Dias" userId="e5dd7bfe-7b42-4197-929f-e54e5ad3528d" providerId="ADAL" clId="{9B179077-62AB-4C5F-8CA4-7D63C846BB5E}" dt="2026-09-29T00:35:56.522" v="697" actId="478"/>
          <ac:spMkLst>
            <pc:docMk/>
            <pc:sldMk cId="1789634813" sldId="269"/>
            <ac:spMk id="30" creationId="{42FCB2B8-6E70-AE79-41B4-E5538F32A93D}"/>
          </ac:spMkLst>
        </pc:spChg>
        <pc:spChg chg="mod">
          <ac:chgData name="Rayane Dias" userId="e5dd7bfe-7b42-4197-929f-e54e5ad3528d" providerId="ADAL" clId="{9B179077-62AB-4C5F-8CA4-7D63C846BB5E}" dt="2026-09-29T00:52:04.928" v="993" actId="20577"/>
          <ac:spMkLst>
            <pc:docMk/>
            <pc:sldMk cId="1789634813" sldId="269"/>
            <ac:spMk id="34" creationId="{019EFEBC-E0A6-CFC8-0BF5-C5A4093BF366}"/>
          </ac:spMkLst>
        </pc:spChg>
        <pc:spChg chg="add mod">
          <ac:chgData name="Rayane Dias" userId="e5dd7bfe-7b42-4197-929f-e54e5ad3528d" providerId="ADAL" clId="{9B179077-62AB-4C5F-8CA4-7D63C846BB5E}" dt="2026-09-29T00:45:38.278" v="916" actId="164"/>
          <ac:spMkLst>
            <pc:docMk/>
            <pc:sldMk cId="1789634813" sldId="269"/>
            <ac:spMk id="36" creationId="{0B10A373-F505-4D7F-2D23-CBE50D1D2E45}"/>
          </ac:spMkLst>
        </pc:spChg>
        <pc:spChg chg="add mod">
          <ac:chgData name="Rayane Dias" userId="e5dd7bfe-7b42-4197-929f-e54e5ad3528d" providerId="ADAL" clId="{9B179077-62AB-4C5F-8CA4-7D63C846BB5E}" dt="2026-09-29T00:49:14.004" v="947" actId="14100"/>
          <ac:spMkLst>
            <pc:docMk/>
            <pc:sldMk cId="1789634813" sldId="269"/>
            <ac:spMk id="41" creationId="{6A35F86E-2AEA-F4A5-75D2-9BC7DC5464D0}"/>
          </ac:spMkLst>
        </pc:spChg>
        <pc:spChg chg="add mod">
          <ac:chgData name="Rayane Dias" userId="e5dd7bfe-7b42-4197-929f-e54e5ad3528d" providerId="ADAL" clId="{9B179077-62AB-4C5F-8CA4-7D63C846BB5E}" dt="2026-09-29T00:50:31.534" v="969" actId="20577"/>
          <ac:spMkLst>
            <pc:docMk/>
            <pc:sldMk cId="1789634813" sldId="269"/>
            <ac:spMk id="43" creationId="{39EC9602-F30A-631C-31F2-71D62274B5FB}"/>
          </ac:spMkLst>
        </pc:spChg>
        <pc:spChg chg="add mod ord">
          <ac:chgData name="Rayane Dias" userId="e5dd7bfe-7b42-4197-929f-e54e5ad3528d" providerId="ADAL" clId="{9B179077-62AB-4C5F-8CA4-7D63C846BB5E}" dt="2026-09-29T00:46:21.243" v="922" actId="1076"/>
          <ac:spMkLst>
            <pc:docMk/>
            <pc:sldMk cId="1789634813" sldId="269"/>
            <ac:spMk id="44" creationId="{D0992A51-D5AB-B572-BA05-E17E6B1A0DD3}"/>
          </ac:spMkLst>
        </pc:spChg>
        <pc:spChg chg="add mod ord">
          <ac:chgData name="Rayane Dias" userId="e5dd7bfe-7b42-4197-929f-e54e5ad3528d" providerId="ADAL" clId="{9B179077-62AB-4C5F-8CA4-7D63C846BB5E}" dt="2026-09-29T00:49:04.169" v="945" actId="207"/>
          <ac:spMkLst>
            <pc:docMk/>
            <pc:sldMk cId="1789634813" sldId="269"/>
            <ac:spMk id="46" creationId="{E6BE9355-E2F9-28F9-B1F9-1FC5C1DC95C2}"/>
          </ac:spMkLst>
        </pc:spChg>
        <pc:spChg chg="add mod">
          <ac:chgData name="Rayane Dias" userId="e5dd7bfe-7b42-4197-929f-e54e5ad3528d" providerId="ADAL" clId="{9B179077-62AB-4C5F-8CA4-7D63C846BB5E}" dt="2026-09-29T00:49:38.276" v="950" actId="1076"/>
          <ac:spMkLst>
            <pc:docMk/>
            <pc:sldMk cId="1789634813" sldId="269"/>
            <ac:spMk id="47" creationId="{A9B5DA63-C812-8A13-08E0-D60765AF3A95}"/>
          </ac:spMkLst>
        </pc:spChg>
        <pc:spChg chg="add mod">
          <ac:chgData name="Rayane Dias" userId="e5dd7bfe-7b42-4197-929f-e54e5ad3528d" providerId="ADAL" clId="{9B179077-62AB-4C5F-8CA4-7D63C846BB5E}" dt="2026-09-29T00:45:58.824" v="918" actId="164"/>
          <ac:spMkLst>
            <pc:docMk/>
            <pc:sldMk cId="1789634813" sldId="269"/>
            <ac:spMk id="49" creationId="{1232C266-9B79-500B-B10F-1DDCBD18F47D}"/>
          </ac:spMkLst>
        </pc:spChg>
        <pc:spChg chg="add mod">
          <ac:chgData name="Rayane Dias" userId="e5dd7bfe-7b42-4197-929f-e54e5ad3528d" providerId="ADAL" clId="{9B179077-62AB-4C5F-8CA4-7D63C846BB5E}" dt="2026-09-29T00:45:58.824" v="918" actId="164"/>
          <ac:spMkLst>
            <pc:docMk/>
            <pc:sldMk cId="1789634813" sldId="269"/>
            <ac:spMk id="51" creationId="{E753334C-60C6-ABEA-F8E2-77A4820FF95C}"/>
          </ac:spMkLst>
        </pc:spChg>
        <pc:spChg chg="add del">
          <ac:chgData name="Rayane Dias" userId="e5dd7bfe-7b42-4197-929f-e54e5ad3528d" providerId="ADAL" clId="{9B179077-62AB-4C5F-8CA4-7D63C846BB5E}" dt="2026-09-29T00:43:14.279" v="849" actId="22"/>
          <ac:spMkLst>
            <pc:docMk/>
            <pc:sldMk cId="1789634813" sldId="269"/>
            <ac:spMk id="53" creationId="{3DF126AE-A524-ADD2-91E5-3400BAC1D31B}"/>
          </ac:spMkLst>
        </pc:spChg>
        <pc:spChg chg="add del">
          <ac:chgData name="Rayane Dias" userId="e5dd7bfe-7b42-4197-929f-e54e5ad3528d" providerId="ADAL" clId="{9B179077-62AB-4C5F-8CA4-7D63C846BB5E}" dt="2026-09-29T00:43:14.279" v="849" actId="22"/>
          <ac:spMkLst>
            <pc:docMk/>
            <pc:sldMk cId="1789634813" sldId="269"/>
            <ac:spMk id="55" creationId="{7B97EA09-CDCF-B69C-C332-7BA271D79797}"/>
          </ac:spMkLst>
        </pc:spChg>
        <pc:spChg chg="add mod">
          <ac:chgData name="Rayane Dias" userId="e5dd7bfe-7b42-4197-929f-e54e5ad3528d" providerId="ADAL" clId="{9B179077-62AB-4C5F-8CA4-7D63C846BB5E}" dt="2026-09-29T00:45:58.824" v="918" actId="164"/>
          <ac:spMkLst>
            <pc:docMk/>
            <pc:sldMk cId="1789634813" sldId="269"/>
            <ac:spMk id="57" creationId="{E71D1CD7-4356-4457-C4A7-6508C56B5BE4}"/>
          </ac:spMkLst>
        </pc:spChg>
        <pc:spChg chg="add mod ord">
          <ac:chgData name="Rayane Dias" userId="e5dd7bfe-7b42-4197-929f-e54e5ad3528d" providerId="ADAL" clId="{9B179077-62AB-4C5F-8CA4-7D63C846BB5E}" dt="2026-09-29T00:51:11.606" v="977" actId="14100"/>
          <ac:spMkLst>
            <pc:docMk/>
            <pc:sldMk cId="1789634813" sldId="269"/>
            <ac:spMk id="63" creationId="{98CE035D-C458-EF95-E8B2-21653435C18C}"/>
          </ac:spMkLst>
        </pc:spChg>
        <pc:spChg chg="add mod">
          <ac:chgData name="Rayane Dias" userId="e5dd7bfe-7b42-4197-929f-e54e5ad3528d" providerId="ADAL" clId="{9B179077-62AB-4C5F-8CA4-7D63C846BB5E}" dt="2026-09-29T00:51:25.305" v="981" actId="114"/>
          <ac:spMkLst>
            <pc:docMk/>
            <pc:sldMk cId="1789634813" sldId="269"/>
            <ac:spMk id="67" creationId="{57D858E6-44E4-9710-59EF-F2605A1E0276}"/>
          </ac:spMkLst>
        </pc:spChg>
        <pc:grpChg chg="add mod">
          <ac:chgData name="Rayane Dias" userId="e5dd7bfe-7b42-4197-929f-e54e5ad3528d" providerId="ADAL" clId="{9B179077-62AB-4C5F-8CA4-7D63C846BB5E}" dt="2026-09-29T00:46:36.060" v="924" actId="164"/>
          <ac:grpSpMkLst>
            <pc:docMk/>
            <pc:sldMk cId="1789634813" sldId="269"/>
            <ac:grpSpMk id="59" creationId="{EC7696F1-65B9-9324-77BF-F9855757C4FA}"/>
          </ac:grpSpMkLst>
        </pc:grpChg>
        <pc:grpChg chg="add mod">
          <ac:chgData name="Rayane Dias" userId="e5dd7bfe-7b42-4197-929f-e54e5ad3528d" providerId="ADAL" clId="{9B179077-62AB-4C5F-8CA4-7D63C846BB5E}" dt="2026-09-29T00:49:28.347" v="948" actId="1076"/>
          <ac:grpSpMkLst>
            <pc:docMk/>
            <pc:sldMk cId="1789634813" sldId="269"/>
            <ac:grpSpMk id="60" creationId="{10B6979B-B2F9-E528-A019-628BE2B8D0CE}"/>
          </ac:grpSpMkLst>
        </pc:grpChg>
        <pc:grpChg chg="add mod">
          <ac:chgData name="Rayane Dias" userId="e5dd7bfe-7b42-4197-929f-e54e5ad3528d" providerId="ADAL" clId="{9B179077-62AB-4C5F-8CA4-7D63C846BB5E}" dt="2026-09-29T00:49:28.347" v="948" actId="1076"/>
          <ac:grpSpMkLst>
            <pc:docMk/>
            <pc:sldMk cId="1789634813" sldId="269"/>
            <ac:grpSpMk id="61" creationId="{0A0F8CCD-AD90-2677-1F1C-C4D472E21BAE}"/>
          </ac:grpSpMkLst>
        </pc:grpChg>
        <pc:grpChg chg="add mod">
          <ac:chgData name="Rayane Dias" userId="e5dd7bfe-7b42-4197-929f-e54e5ad3528d" providerId="ADAL" clId="{9B179077-62AB-4C5F-8CA4-7D63C846BB5E}" dt="2026-09-29T00:49:31.468" v="949" actId="1076"/>
          <ac:grpSpMkLst>
            <pc:docMk/>
            <pc:sldMk cId="1789634813" sldId="269"/>
            <ac:grpSpMk id="62" creationId="{C5968A57-1E1F-DDA9-1014-7C55048312B8}"/>
          </ac:grpSpMkLst>
        </pc:grpChg>
        <pc:graphicFrameChg chg="del">
          <ac:chgData name="Rayane Dias" userId="e5dd7bfe-7b42-4197-929f-e54e5ad3528d" providerId="ADAL" clId="{9B179077-62AB-4C5F-8CA4-7D63C846BB5E}" dt="2026-09-29T00:34:42.847" v="684" actId="478"/>
          <ac:graphicFrameMkLst>
            <pc:docMk/>
            <pc:sldMk cId="1789634813" sldId="269"/>
            <ac:graphicFrameMk id="7" creationId="{E837F381-2663-51D6-B904-0A44B2719331}"/>
          </ac:graphicFrameMkLst>
        </pc:graphicFrameChg>
        <pc:cxnChg chg="add mod">
          <ac:chgData name="Rayane Dias" userId="e5dd7bfe-7b42-4197-929f-e54e5ad3528d" providerId="ADAL" clId="{9B179077-62AB-4C5F-8CA4-7D63C846BB5E}" dt="2026-09-29T00:46:36.060" v="924" actId="164"/>
          <ac:cxnSpMkLst>
            <pc:docMk/>
            <pc:sldMk cId="1789634813" sldId="269"/>
            <ac:cxnSpMk id="38" creationId="{75142F95-C2D9-905D-CC25-DAEA42777180}"/>
          </ac:cxnSpMkLst>
        </pc:cxnChg>
        <pc:cxnChg chg="add mod">
          <ac:chgData name="Rayane Dias" userId="e5dd7bfe-7b42-4197-929f-e54e5ad3528d" providerId="ADAL" clId="{9B179077-62AB-4C5F-8CA4-7D63C846BB5E}" dt="2026-09-29T00:49:14.004" v="947" actId="14100"/>
          <ac:cxnSpMkLst>
            <pc:docMk/>
            <pc:sldMk cId="1789634813" sldId="269"/>
            <ac:cxnSpMk id="42" creationId="{5AA2F2EF-6FAD-42F8-DC55-DE9B3D04AA54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Atualizado</c:v>
                </c:pt>
              </c:strCache>
            </c:strRef>
          </c:tx>
          <c:spPr>
            <a:solidFill>
              <a:srgbClr val="1B2A4A"/>
            </a:solidFill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3.88</c:v>
                </c:pt>
                <c:pt idx="1">
                  <c:v>3.95</c:v>
                </c:pt>
                <c:pt idx="2">
                  <c:v>4</c:v>
                </c:pt>
                <c:pt idx="3">
                  <c:v>4.03</c:v>
                </c:pt>
                <c:pt idx="4">
                  <c:v>4.07</c:v>
                </c:pt>
                <c:pt idx="5">
                  <c:v>4.08</c:v>
                </c:pt>
                <c:pt idx="6">
                  <c:v>4.1100000000000003</c:v>
                </c:pt>
                <c:pt idx="7">
                  <c:v>4.1399999999999997</c:v>
                </c:pt>
                <c:pt idx="8">
                  <c:v>4.1900000000000004</c:v>
                </c:pt>
                <c:pt idx="9">
                  <c:v>4.25</c:v>
                </c:pt>
                <c:pt idx="10">
                  <c:v>4.29</c:v>
                </c:pt>
                <c:pt idx="11">
                  <c:v>4.42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34-459A-A6D2-A6DE08F3CD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Empenhado</c:v>
                </c:pt>
              </c:strCache>
            </c:strRef>
          </c:tx>
          <c:spPr>
            <a:solidFill>
              <a:srgbClr val="9C7A38"/>
            </a:solidFill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0.41</c:v>
                </c:pt>
                <c:pt idx="1">
                  <c:v>0.65</c:v>
                </c:pt>
                <c:pt idx="2">
                  <c:v>0.88</c:v>
                </c:pt>
                <c:pt idx="3">
                  <c:v>1.1200000000000001</c:v>
                </c:pt>
                <c:pt idx="4">
                  <c:v>1.42</c:v>
                </c:pt>
                <c:pt idx="5">
                  <c:v>1.73</c:v>
                </c:pt>
                <c:pt idx="6">
                  <c:v>1.97</c:v>
                </c:pt>
                <c:pt idx="7">
                  <c:v>2.17</c:v>
                </c:pt>
                <c:pt idx="8">
                  <c:v>2.37</c:v>
                </c:pt>
                <c:pt idx="9">
                  <c:v>2.57</c:v>
                </c:pt>
                <c:pt idx="10">
                  <c:v>2.76</c:v>
                </c:pt>
                <c:pt idx="11">
                  <c:v>3.18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34-459A-A6D2-A6DE08F3C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1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6ED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647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l"/>
        <c:majorGridlines>
          <c:spPr>
            <a:ln w="9525" cap="flat">
              <a:solidFill>
                <a:srgbClr val="E1E6ED"/>
              </a:solidFill>
              <a:prstDash val="solid"/>
              <a:round/>
            </a:ln>
          </c:spPr>
        </c:majorGridlines>
        <c:numFmt formatCode="&quot;R$&quot;0.0" sourceLinked="0"/>
        <c:majorTickMark val="out"/>
        <c:minorTickMark val="none"/>
        <c:tickLblPos val="nextTo"/>
        <c:spPr>
          <a:ln w="12700" cap="flat">
            <a:solidFill>
              <a:srgbClr val="E1E6ED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647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A6472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3237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4FF3B-1303-14D9-EDFA-75FC40A70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F1FB3C-0F88-D2C7-61BB-7F2A6A369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654E7-2B93-E470-2AD0-FCE610C93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7799A-12D5-511A-A466-7B01688D65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0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jpeg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11" Type="http://schemas.openxmlformats.org/officeDocument/2006/relationships/image" Target="../media/image12.png"/><Relationship Id="rId5" Type="http://schemas.openxmlformats.org/officeDocument/2006/relationships/image" Target="../media/image4.jpe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4960" y="777240"/>
            <a:ext cx="1399032" cy="0"/>
          </a:xfrm>
          <a:prstGeom prst="line">
            <a:avLst/>
          </a:prstGeom>
          <a:noFill/>
          <a:ln w="1905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4" name="Image 0" descr="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304" y="1417320"/>
            <a:ext cx="2743200" cy="24140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4114800"/>
            <a:ext cx="1036015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RAP-Blumenau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1371600" y="4892040"/>
            <a:ext cx="94457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Transformando dados públicos em decisões de gestão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394960" y="5623560"/>
            <a:ext cx="1399032" cy="0"/>
          </a:xfrm>
          <a:prstGeom prst="line">
            <a:avLst/>
          </a:prstGeom>
          <a:noFill/>
          <a:ln w="127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/>
          <p:nvPr/>
        </p:nvSpPr>
        <p:spPr>
          <a:xfrm>
            <a:off x="0" y="580644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kern="0" spc="50" dirty="0">
                <a:solidFill>
                  <a:srgbClr val="859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de Aplicações Públicas  ·  Portal da Transparência de Blumenau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ESTÁ POR TRÁS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Nossa equipe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58368" y="160020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19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0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11</a:t>
            </a:r>
            <a:endParaRPr lang="en-US" sz="900" dirty="0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ACDAD211-ACDE-8896-8E8D-D50673653F33}"/>
              </a:ext>
            </a:extLst>
          </p:cNvPr>
          <p:cNvGrpSpPr/>
          <p:nvPr/>
        </p:nvGrpSpPr>
        <p:grpSpPr>
          <a:xfrm>
            <a:off x="944048" y="2596446"/>
            <a:ext cx="10300856" cy="2945267"/>
            <a:chOff x="402336" y="2818211"/>
            <a:chExt cx="9171894" cy="2622469"/>
          </a:xfrm>
        </p:grpSpPr>
        <p:sp>
          <p:nvSpPr>
            <p:cNvPr id="6" name="Shape 4"/>
            <p:cNvSpPr/>
            <p:nvPr/>
          </p:nvSpPr>
          <p:spPr>
            <a:xfrm>
              <a:off x="640080" y="2843784"/>
              <a:ext cx="1947672" cy="1947672"/>
            </a:xfrm>
            <a:prstGeom prst="ellipse">
              <a:avLst/>
            </a:prstGeom>
            <a:ln w="19050">
              <a:solidFill>
                <a:srgbClr val="1B2A4A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7" name="Image 0" descr="avatar_placehold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656" y="2880360"/>
              <a:ext cx="1874520" cy="1874520"/>
            </a:xfrm>
            <a:prstGeom prst="rect">
              <a:avLst/>
            </a:prstGeom>
          </p:spPr>
        </p:pic>
        <p:sp>
          <p:nvSpPr>
            <p:cNvPr id="8" name="Shape 5"/>
            <p:cNvSpPr/>
            <p:nvPr/>
          </p:nvSpPr>
          <p:spPr>
            <a:xfrm>
              <a:off x="1293876" y="4974336"/>
              <a:ext cx="640080" cy="0"/>
            </a:xfrm>
            <a:prstGeom prst="line">
              <a:avLst/>
            </a:prstGeom>
            <a:noFill/>
            <a:ln w="19050">
              <a:solidFill>
                <a:srgbClr val="9C7A38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 6"/>
            <p:cNvSpPr/>
            <p:nvPr/>
          </p:nvSpPr>
          <p:spPr>
            <a:xfrm>
              <a:off x="402336" y="5074920"/>
              <a:ext cx="24231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20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Rosmery</a:t>
              </a:r>
              <a:endParaRPr lang="en-US" sz="140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2880360" y="2843784"/>
              <a:ext cx="1947672" cy="1947672"/>
            </a:xfrm>
            <a:prstGeom prst="ellipse">
              <a:avLst/>
            </a:prstGeom>
            <a:ln w="19050">
              <a:solidFill>
                <a:srgbClr val="1B2A4A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11" name="Image 1" descr="avatar_placehold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6936" y="2880360"/>
              <a:ext cx="1874520" cy="1874520"/>
            </a:xfrm>
            <a:prstGeom prst="rect">
              <a:avLst/>
            </a:prstGeom>
          </p:spPr>
        </p:pic>
        <p:sp>
          <p:nvSpPr>
            <p:cNvPr id="12" name="Shape 8"/>
            <p:cNvSpPr/>
            <p:nvPr/>
          </p:nvSpPr>
          <p:spPr>
            <a:xfrm>
              <a:off x="3534156" y="4974336"/>
              <a:ext cx="640080" cy="0"/>
            </a:xfrm>
            <a:prstGeom prst="line">
              <a:avLst/>
            </a:prstGeom>
            <a:noFill/>
            <a:ln w="19050">
              <a:solidFill>
                <a:srgbClr val="9C7A38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 9"/>
            <p:cNvSpPr/>
            <p:nvPr/>
          </p:nvSpPr>
          <p:spPr>
            <a:xfrm>
              <a:off x="2642616" y="5074920"/>
              <a:ext cx="24231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20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Denzel</a:t>
              </a:r>
              <a:endParaRPr lang="en-US" sz="1400" dirty="0"/>
            </a:p>
          </p:txBody>
        </p:sp>
        <p:sp>
          <p:nvSpPr>
            <p:cNvPr id="14" name="Shape 10"/>
            <p:cNvSpPr/>
            <p:nvPr/>
          </p:nvSpPr>
          <p:spPr>
            <a:xfrm>
              <a:off x="5120640" y="2843784"/>
              <a:ext cx="1947672" cy="1947672"/>
            </a:xfrm>
            <a:prstGeom prst="ellipse">
              <a:avLst/>
            </a:prstGeom>
            <a:ln w="19050">
              <a:solidFill>
                <a:srgbClr val="1B2A4A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pic>
          <p:nvPicPr>
            <p:cNvPr id="15" name="Image 2" descr="avatar_placehold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216" y="2880360"/>
              <a:ext cx="1874520" cy="1874520"/>
            </a:xfrm>
            <a:prstGeom prst="rect">
              <a:avLst/>
            </a:prstGeom>
          </p:spPr>
        </p:pic>
        <p:sp>
          <p:nvSpPr>
            <p:cNvPr id="16" name="Shape 11"/>
            <p:cNvSpPr/>
            <p:nvPr/>
          </p:nvSpPr>
          <p:spPr>
            <a:xfrm>
              <a:off x="5774436" y="4974336"/>
              <a:ext cx="640080" cy="0"/>
            </a:xfrm>
            <a:prstGeom prst="line">
              <a:avLst/>
            </a:prstGeom>
            <a:noFill/>
            <a:ln w="19050">
              <a:solidFill>
                <a:srgbClr val="9C7A38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 12"/>
            <p:cNvSpPr/>
            <p:nvPr/>
          </p:nvSpPr>
          <p:spPr>
            <a:xfrm>
              <a:off x="4882896" y="5074920"/>
              <a:ext cx="24231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20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Ana Beatriz</a:t>
              </a:r>
              <a:endParaRPr lang="en-US" sz="1400" dirty="0"/>
            </a:p>
          </p:txBody>
        </p:sp>
        <p:sp>
          <p:nvSpPr>
            <p:cNvPr id="24" name="Shape 17"/>
            <p:cNvSpPr/>
            <p:nvPr/>
          </p:nvSpPr>
          <p:spPr>
            <a:xfrm>
              <a:off x="8042610" y="4974336"/>
              <a:ext cx="640080" cy="0"/>
            </a:xfrm>
            <a:prstGeom prst="line">
              <a:avLst/>
            </a:prstGeom>
            <a:noFill/>
            <a:ln w="19050">
              <a:solidFill>
                <a:srgbClr val="9C7A38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 18"/>
            <p:cNvSpPr/>
            <p:nvPr/>
          </p:nvSpPr>
          <p:spPr>
            <a:xfrm>
              <a:off x="7151070" y="5074920"/>
              <a:ext cx="24231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202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Rayane</a:t>
              </a:r>
              <a:endParaRPr lang="en-US" sz="1400" dirty="0"/>
            </a:p>
          </p:txBody>
        </p:sp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B01C17D5-ECA5-ECDE-4124-E89C1D6CCD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53" t="3136" r="64366" b="53778"/>
            <a:stretch>
              <a:fillRect/>
            </a:stretch>
          </p:blipFill>
          <p:spPr>
            <a:xfrm>
              <a:off x="572240" y="2825215"/>
              <a:ext cx="2052360" cy="2004754"/>
            </a:xfrm>
            <a:prstGeom prst="ellipse">
              <a:avLst/>
            </a:prstGeom>
          </p:spPr>
        </p:pic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0DD64733-BA67-0C4D-1A39-068639E46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0641" t="24933" r="30084" b="25430"/>
            <a:stretch>
              <a:fillRect/>
            </a:stretch>
          </p:blipFill>
          <p:spPr>
            <a:xfrm>
              <a:off x="7350349" y="2825215"/>
              <a:ext cx="1997552" cy="1984810"/>
            </a:xfrm>
            <a:prstGeom prst="ellipse">
              <a:avLst/>
            </a:prstGeom>
          </p:spPr>
        </p:pic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BB574528-C888-6C1A-6F5D-3BAE4CF85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0060" t="13446" r="637" b="62945"/>
            <a:stretch>
              <a:fillRect/>
            </a:stretch>
          </p:blipFill>
          <p:spPr>
            <a:xfrm>
              <a:off x="5088019" y="2818211"/>
              <a:ext cx="1984520" cy="1984811"/>
            </a:xfrm>
            <a:prstGeom prst="ellipse">
              <a:avLst/>
            </a:prstGeom>
          </p:spPr>
        </p:pic>
        <p:pic>
          <p:nvPicPr>
            <p:cNvPr id="53" name="Imagem 52">
              <a:extLst>
                <a:ext uri="{FF2B5EF4-FFF2-40B4-BE49-F238E27FC236}">
                  <a16:creationId xmlns:a16="http://schemas.microsoft.com/office/drawing/2014/main" id="{A91D2018-2B9F-8DD4-73D5-21068E523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700" t="3459" r="2277"/>
            <a:stretch>
              <a:fillRect/>
            </a:stretch>
          </p:blipFill>
          <p:spPr>
            <a:xfrm>
              <a:off x="2876133" y="2825215"/>
              <a:ext cx="1974055" cy="1985559"/>
            </a:xfrm>
            <a:prstGeom prst="ellipse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PROBLEMA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Bilhões travados na execução orçamentária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40080" y="1572768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reais do orçamento de Blumenau, extraídos do Portal da Transparência.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2331720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ORÇAMENTO ATUALIZADO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40080" y="2606040"/>
            <a:ext cx="6035040" cy="512064"/>
          </a:xfrm>
          <a:prstGeom prst="roundRect">
            <a:avLst>
              <a:gd name="adj" fmla="val 10714"/>
            </a:avLst>
          </a:prstGeom>
          <a:solidFill>
            <a:srgbClr val="F4F6F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6035040" cy="512064"/>
          </a:xfrm>
          <a:prstGeom prst="roundRect">
            <a:avLst>
              <a:gd name="adj" fmla="val 10714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868680" y="2606040"/>
            <a:ext cx="5577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R$ 4,37 Bi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3383280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40080" y="3657600"/>
            <a:ext cx="6035040" cy="512064"/>
          </a:xfrm>
          <a:prstGeom prst="roundRect">
            <a:avLst>
              <a:gd name="adj" fmla="val 10714"/>
            </a:avLst>
          </a:prstGeom>
          <a:solidFill>
            <a:srgbClr val="F4F6F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640080" y="3657600"/>
            <a:ext cx="3741725" cy="512064"/>
          </a:xfrm>
          <a:prstGeom prst="roundRect">
            <a:avLst>
              <a:gd name="adj" fmla="val 10714"/>
            </a:avLst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868680" y="3657600"/>
            <a:ext cx="5577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R$ 2,18 Bi  ·  49,8%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6035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0080" y="4709160"/>
            <a:ext cx="6035040" cy="512064"/>
          </a:xfrm>
          <a:prstGeom prst="roundRect">
            <a:avLst>
              <a:gd name="adj" fmla="val 10714"/>
            </a:avLst>
          </a:prstGeom>
          <a:solidFill>
            <a:srgbClr val="F4F6F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4"/>
          <p:cNvSpPr/>
          <p:nvPr/>
        </p:nvSpPr>
        <p:spPr>
          <a:xfrm>
            <a:off x="640080" y="4709160"/>
            <a:ext cx="2655418" cy="512064"/>
          </a:xfrm>
          <a:prstGeom prst="roundRect">
            <a:avLst>
              <a:gd name="adj" fmla="val 10714"/>
            </a:avLst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868680" y="4709160"/>
            <a:ext cx="55778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R$ 1,71 Bi  ·  39,1%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40080" y="5532120"/>
            <a:ext cx="6035040" cy="0"/>
          </a:xfrm>
          <a:prstGeom prst="line">
            <a:avLst/>
          </a:prstGeom>
          <a:noFill/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640080" y="5715000"/>
            <a:ext cx="6035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seja: </a:t>
            </a: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quase metade do orçamento ainda não foi empenhada, e menos de 40% do total atualizado foi efetivamente pago à população.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995160" y="2331720"/>
            <a:ext cx="4526280" cy="3794760"/>
          </a:xfrm>
          <a:prstGeom prst="roundRect">
            <a:avLst>
              <a:gd name="adj" fmla="val 1446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7315200" y="2560320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SECRETARIAS EM ESTADO CRÍTICO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315200" y="2834640"/>
            <a:ext cx="3886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Subexecução grave — % do orçamento empenhado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7315200" y="3319272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7525512" y="320040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Fundação Promoção de Exposições (PROEB)</a:t>
            </a:r>
            <a:endParaRPr lang="en-US" sz="1080" dirty="0"/>
          </a:p>
        </p:txBody>
      </p:sp>
      <p:sp>
        <p:nvSpPr>
          <p:cNvPr id="25" name="Text 23"/>
          <p:cNvSpPr/>
          <p:nvPr/>
        </p:nvSpPr>
        <p:spPr>
          <a:xfrm>
            <a:off x="10561320" y="3200400"/>
            <a:ext cx="868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3,56%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15200" y="3886200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7525512" y="3767328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 de Infraestrutura</a:t>
            </a:r>
            <a:endParaRPr lang="en-US" sz="1080" dirty="0"/>
          </a:p>
        </p:txBody>
      </p:sp>
      <p:sp>
        <p:nvSpPr>
          <p:cNvPr id="28" name="Text 26"/>
          <p:cNvSpPr/>
          <p:nvPr/>
        </p:nvSpPr>
        <p:spPr>
          <a:xfrm>
            <a:off x="10561320" y="3767328"/>
            <a:ext cx="868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6,05%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7315200" y="4453128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8"/>
          <p:cNvSpPr/>
          <p:nvPr/>
        </p:nvSpPr>
        <p:spPr>
          <a:xfrm>
            <a:off x="7525512" y="4334256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 de Proteção e Defesa Civil</a:t>
            </a:r>
            <a:endParaRPr lang="en-US" sz="1080" dirty="0"/>
          </a:p>
        </p:txBody>
      </p:sp>
      <p:sp>
        <p:nvSpPr>
          <p:cNvPr id="31" name="Text 29"/>
          <p:cNvSpPr/>
          <p:nvPr/>
        </p:nvSpPr>
        <p:spPr>
          <a:xfrm>
            <a:off x="10561320" y="4334256"/>
            <a:ext cx="868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15,16%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7315200" y="5020056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7525512" y="490118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 dos Direitos da Criança e Adolescente</a:t>
            </a:r>
            <a:endParaRPr lang="en-US" sz="1080" dirty="0"/>
          </a:p>
        </p:txBody>
      </p:sp>
      <p:sp>
        <p:nvSpPr>
          <p:cNvPr id="34" name="Text 32"/>
          <p:cNvSpPr/>
          <p:nvPr/>
        </p:nvSpPr>
        <p:spPr>
          <a:xfrm>
            <a:off x="10561320" y="4901184"/>
            <a:ext cx="868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18,98%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7315200" y="5586984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Text 34"/>
          <p:cNvSpPr/>
          <p:nvPr/>
        </p:nvSpPr>
        <p:spPr>
          <a:xfrm>
            <a:off x="7525512" y="5468112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 de Planejamento Urbano</a:t>
            </a:r>
            <a:endParaRPr lang="en-US" sz="1080" dirty="0"/>
          </a:p>
        </p:txBody>
      </p:sp>
      <p:sp>
        <p:nvSpPr>
          <p:cNvPr id="37" name="Text 35"/>
          <p:cNvSpPr/>
          <p:nvPr/>
        </p:nvSpPr>
        <p:spPr>
          <a:xfrm>
            <a:off x="10561320" y="5468112"/>
            <a:ext cx="868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19,50%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 37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39989" y="5029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MENSAL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639989" y="84124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detalhe que muda a decisão: mês a mês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39989" y="1572768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Nosso painel não entrega só o total do ano: orçado, atualizado, empenhado e saldo ocioso ficam abertos mês a mês.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39989" y="2331720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EVOLUÇÃO MENSAL EM 2025 (R$ BILHÕES)</a:t>
            </a:r>
            <a:endParaRPr lang="en-US" sz="1000" dirty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3692544767"/>
              </p:ext>
            </p:extLst>
          </p:nvPr>
        </p:nvGraphicFramePr>
        <p:xfrm>
          <a:off x="639989" y="2660386"/>
          <a:ext cx="6035040" cy="2697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hape 5"/>
          <p:cNvSpPr/>
          <p:nvPr/>
        </p:nvSpPr>
        <p:spPr>
          <a:xfrm>
            <a:off x="639989" y="5532120"/>
            <a:ext cx="6035040" cy="0"/>
          </a:xfrm>
          <a:prstGeom prst="line">
            <a:avLst/>
          </a:prstGeom>
          <a:noFill/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39989" y="571500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seja: </a:t>
            </a:r>
            <a:r>
              <a:rPr lang="en-US" sz="12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orçamento atualizado quase não muda ao longo do ano — o que muda é o ritmo de empenho, lento no início e concentrado no fim do exercício.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995160" y="2331720"/>
            <a:ext cx="4526280" cy="3794760"/>
          </a:xfrm>
          <a:prstGeom prst="roundRect">
            <a:avLst>
              <a:gd name="adj" fmla="val 1446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7315200" y="2624328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 DE DEZ/2025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2935224"/>
            <a:ext cx="3886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último mês do ano, com os quatro valores lado a lado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7315200" y="3593592"/>
            <a:ext cx="82296" cy="82296"/>
          </a:xfrm>
          <a:prstGeom prst="ellipse">
            <a:avLst/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 txBox="1"/>
          <p:nvPr/>
        </p:nvSpPr>
        <p:spPr>
          <a:xfrm>
            <a:off x="7525512" y="350215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ORÇADO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7525512" y="374904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Previsão inicial da peça orçamentária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0" y="3502152"/>
            <a:ext cx="3886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R$ 3,84 Bi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315200" y="4069080"/>
            <a:ext cx="3886200" cy="0"/>
          </a:xfrm>
          <a:prstGeom prst="line">
            <a:avLst/>
          </a:prstGeom>
          <a:noFill/>
          <a:ln w="9525">
            <a:solidFill>
              <a:srgbClr val="2A3A5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5"/>
          <p:cNvSpPr/>
          <p:nvPr/>
        </p:nvSpPr>
        <p:spPr>
          <a:xfrm>
            <a:off x="7315200" y="4215384"/>
            <a:ext cx="82296" cy="82296"/>
          </a:xfrm>
          <a:prstGeom prst="ellipse">
            <a:avLst/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 txBox="1"/>
          <p:nvPr/>
        </p:nvSpPr>
        <p:spPr>
          <a:xfrm>
            <a:off x="7525512" y="4123944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ATUALIZADO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7525512" y="437083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Após créditos e suplementações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7315200" y="4123944"/>
            <a:ext cx="3886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R$ 4,42 Bi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7315200" y="4690872"/>
            <a:ext cx="3886200" cy="0"/>
          </a:xfrm>
          <a:prstGeom prst="line">
            <a:avLst/>
          </a:prstGeom>
          <a:noFill/>
          <a:ln w="9525">
            <a:solidFill>
              <a:srgbClr val="2A3A5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0"/>
          <p:cNvSpPr/>
          <p:nvPr/>
        </p:nvSpPr>
        <p:spPr>
          <a:xfrm>
            <a:off x="7315200" y="4837176"/>
            <a:ext cx="82296" cy="82296"/>
          </a:xfrm>
          <a:prstGeom prst="ellipse">
            <a:avLst/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 txBox="1"/>
          <p:nvPr/>
        </p:nvSpPr>
        <p:spPr>
          <a:xfrm>
            <a:off x="7525512" y="4745736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7525512" y="4992624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reservado para pagamento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7315200" y="4745736"/>
            <a:ext cx="3886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R$ 3,18 Bi  ·  72,0%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7315200" y="5312664"/>
            <a:ext cx="3886200" cy="0"/>
          </a:xfrm>
          <a:prstGeom prst="line">
            <a:avLst/>
          </a:prstGeom>
          <a:noFill/>
          <a:ln w="9525">
            <a:solidFill>
              <a:srgbClr val="2A3A5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5"/>
          <p:cNvSpPr/>
          <p:nvPr/>
        </p:nvSpPr>
        <p:spPr>
          <a:xfrm>
            <a:off x="7315200" y="5458968"/>
            <a:ext cx="82296" cy="82296"/>
          </a:xfrm>
          <a:prstGeom prst="ellipse">
            <a:avLst/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26"/>
          <p:cNvSpPr txBox="1"/>
          <p:nvPr/>
        </p:nvSpPr>
        <p:spPr>
          <a:xfrm>
            <a:off x="7525512" y="5367528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5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OCIOSO</a:t>
            </a:r>
            <a:endParaRPr lang="en-US" sz="1000" dirty="0"/>
          </a:p>
        </p:txBody>
      </p:sp>
      <p:sp>
        <p:nvSpPr>
          <p:cNvPr id="30" name="Text 27"/>
          <p:cNvSpPr txBox="1"/>
          <p:nvPr/>
        </p:nvSpPr>
        <p:spPr>
          <a:xfrm>
            <a:off x="7525512" y="5614416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Atualizado menos empenhado</a:t>
            </a:r>
            <a:endParaRPr lang="en-US" sz="900" dirty="0"/>
          </a:p>
        </p:txBody>
      </p:sp>
      <p:sp>
        <p:nvSpPr>
          <p:cNvPr id="31" name="Text 28"/>
          <p:cNvSpPr txBox="1"/>
          <p:nvPr/>
        </p:nvSpPr>
        <p:spPr>
          <a:xfrm>
            <a:off x="7315200" y="5367528"/>
            <a:ext cx="3886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R$ 1,24 Bi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0"/>
          <p:cNvSpPr txBox="1"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34" name="Text 31"/>
          <p:cNvSpPr txBox="1"/>
          <p:nvPr/>
        </p:nvSpPr>
        <p:spPr>
          <a:xfrm>
            <a:off x="9811512" y="64373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22D4FD-68DB-3C58-8286-E315EB286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98CE035D-C458-EF95-E8B2-21653435C18C}"/>
              </a:ext>
            </a:extLst>
          </p:cNvPr>
          <p:cNvSpPr/>
          <p:nvPr/>
        </p:nvSpPr>
        <p:spPr>
          <a:xfrm>
            <a:off x="1284594" y="3160233"/>
            <a:ext cx="9615055" cy="3058530"/>
          </a:xfrm>
          <a:prstGeom prst="roundRect">
            <a:avLst>
              <a:gd name="adj" fmla="val 247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D5CC741-6C8B-8721-1398-7544C7FE3273}"/>
              </a:ext>
            </a:extLst>
          </p:cNvPr>
          <p:cNvSpPr txBox="1"/>
          <p:nvPr/>
        </p:nvSpPr>
        <p:spPr>
          <a:xfrm>
            <a:off x="639989" y="5029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PARÂMETRO</a:t>
            </a:r>
            <a:endParaRPr lang="en-US" sz="11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DC6131D-35D3-B57D-CAB2-444418B72FA2}"/>
              </a:ext>
            </a:extLst>
          </p:cNvPr>
          <p:cNvSpPr txBox="1"/>
          <p:nvPr/>
        </p:nvSpPr>
        <p:spPr>
          <a:xfrm>
            <a:off x="639989" y="84124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</a:rPr>
              <a:t>Meta mensal</a:t>
            </a:r>
            <a:endParaRPr lang="en-US" sz="26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6B4E0F8-0F77-34D5-3774-5F345405A701}"/>
              </a:ext>
            </a:extLst>
          </p:cNvPr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252BF045-A3C5-1294-403B-1B75393F3F37}"/>
              </a:ext>
            </a:extLst>
          </p:cNvPr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B0D9D717-2A9A-6107-E60C-B2F8FECE22B0}"/>
              </a:ext>
            </a:extLst>
          </p:cNvPr>
          <p:cNvSpPr txBox="1"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34" name="Text 31">
            <a:extLst>
              <a:ext uri="{FF2B5EF4-FFF2-40B4-BE49-F238E27FC236}">
                <a16:creationId xmlns:a16="http://schemas.microsoft.com/office/drawing/2014/main" id="{019EFEBC-E0A6-CFC8-0BF5-C5A4093BF366}"/>
              </a:ext>
            </a:extLst>
          </p:cNvPr>
          <p:cNvSpPr txBox="1"/>
          <p:nvPr/>
        </p:nvSpPr>
        <p:spPr>
          <a:xfrm>
            <a:off x="9811512" y="64373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11</a:t>
            </a:r>
            <a:endParaRPr lang="en-US" sz="900" dirty="0"/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C5968A57-1E1F-DDA9-1014-7C55048312B8}"/>
              </a:ext>
            </a:extLst>
          </p:cNvPr>
          <p:cNvGrpSpPr/>
          <p:nvPr/>
        </p:nvGrpSpPr>
        <p:grpSpPr>
          <a:xfrm>
            <a:off x="4720522" y="872771"/>
            <a:ext cx="2743200" cy="2029968"/>
            <a:chOff x="908944" y="1774076"/>
            <a:chExt cx="2743200" cy="2029968"/>
          </a:xfrm>
        </p:grpSpPr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EC7696F1-65B9-9324-77BF-F9855757C4FA}"/>
                </a:ext>
              </a:extLst>
            </p:cNvPr>
            <p:cNvGrpSpPr/>
            <p:nvPr/>
          </p:nvGrpSpPr>
          <p:grpSpPr>
            <a:xfrm>
              <a:off x="908944" y="1774076"/>
              <a:ext cx="2743200" cy="2029968"/>
              <a:chOff x="908944" y="1783220"/>
              <a:chExt cx="2743200" cy="2029968"/>
            </a:xfrm>
          </p:grpSpPr>
          <p:sp>
            <p:nvSpPr>
              <p:cNvPr id="44" name="Retângulo: Cantos Arredondados 43">
                <a:extLst>
                  <a:ext uri="{FF2B5EF4-FFF2-40B4-BE49-F238E27FC236}">
                    <a16:creationId xmlns:a16="http://schemas.microsoft.com/office/drawing/2014/main" id="{D0992A51-D5AB-B572-BA05-E17E6B1A0DD3}"/>
                  </a:ext>
                </a:extLst>
              </p:cNvPr>
              <p:cNvSpPr/>
              <p:nvPr/>
            </p:nvSpPr>
            <p:spPr>
              <a:xfrm>
                <a:off x="908944" y="1892861"/>
                <a:ext cx="2743200" cy="1920327"/>
              </a:xfrm>
              <a:prstGeom prst="round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6" name="Text 13">
                <a:extLst>
                  <a:ext uri="{FF2B5EF4-FFF2-40B4-BE49-F238E27FC236}">
                    <a16:creationId xmlns:a16="http://schemas.microsoft.com/office/drawing/2014/main" id="{0B10A373-F505-4D7F-2D23-CBE50D1D2E45}"/>
                  </a:ext>
                </a:extLst>
              </p:cNvPr>
              <p:cNvSpPr txBox="1"/>
              <p:nvPr/>
            </p:nvSpPr>
            <p:spPr>
              <a:xfrm>
                <a:off x="1154863" y="1783220"/>
                <a:ext cx="2168236" cy="20299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400" b="1" dirty="0" err="1">
                    <a:latin typeface="Cambria" pitchFamily="34" charset="0"/>
                    <a:ea typeface="Cambria" pitchFamily="34" charset="-122"/>
                  </a:rPr>
                  <a:t>Número</a:t>
                </a:r>
                <a:r>
                  <a:rPr lang="en-US" sz="1400" b="1" dirty="0">
                    <a:latin typeface="Cambria" pitchFamily="34" charset="0"/>
                    <a:ea typeface="Cambria" pitchFamily="34" charset="-122"/>
                  </a:rPr>
                  <a:t> do </a:t>
                </a:r>
                <a:r>
                  <a:rPr lang="en-US" sz="1400" b="1" dirty="0" err="1">
                    <a:latin typeface="Cambria" pitchFamily="34" charset="0"/>
                    <a:ea typeface="Cambria" pitchFamily="34" charset="-122"/>
                  </a:rPr>
                  <a:t>mês</a:t>
                </a:r>
                <a:br>
                  <a:rPr lang="en-US" sz="1400" b="1" dirty="0">
                    <a:latin typeface="Cambria" pitchFamily="34" charset="0"/>
                    <a:ea typeface="Cambria" pitchFamily="34" charset="-122"/>
                  </a:rPr>
                </a:br>
                <a:br>
                  <a:rPr lang="en-US" sz="1400" b="1" dirty="0">
                    <a:latin typeface="Cambria" pitchFamily="34" charset="0"/>
                    <a:ea typeface="Cambria" pitchFamily="34" charset="-122"/>
                  </a:rPr>
                </a:br>
                <a:r>
                  <a:rPr lang="en-US" sz="1400" b="1" dirty="0">
                    <a:latin typeface="Cambria" pitchFamily="34" charset="0"/>
                    <a:ea typeface="Cambria" pitchFamily="34" charset="-122"/>
                  </a:rPr>
                  <a:t>Total de meses do </a:t>
                </a:r>
                <a:r>
                  <a:rPr lang="en-US" sz="1400" b="1" dirty="0" err="1">
                    <a:latin typeface="Cambria" pitchFamily="34" charset="0"/>
                    <a:ea typeface="Cambria" pitchFamily="34" charset="-122"/>
                  </a:rPr>
                  <a:t>ano</a:t>
                </a:r>
                <a:endParaRPr lang="en-US" sz="1400" dirty="0"/>
              </a:p>
            </p:txBody>
          </p:sp>
        </p:grpSp>
        <p:cxnSp>
          <p:nvCxnSpPr>
            <p:cNvPr id="38" name="Conector reto 37">
              <a:extLst>
                <a:ext uri="{FF2B5EF4-FFF2-40B4-BE49-F238E27FC236}">
                  <a16:creationId xmlns:a16="http://schemas.microsoft.com/office/drawing/2014/main" id="{75142F95-C2D9-905D-CC25-DAEA42777180}"/>
                </a:ext>
              </a:extLst>
            </p:cNvPr>
            <p:cNvCxnSpPr>
              <a:cxnSpLocks/>
            </p:cNvCxnSpPr>
            <p:nvPr/>
          </p:nvCxnSpPr>
          <p:spPr>
            <a:xfrm>
              <a:off x="1237990" y="2779916"/>
              <a:ext cx="2085109" cy="182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10B6979B-B2F9-E528-A019-628BE2B8D0CE}"/>
              </a:ext>
            </a:extLst>
          </p:cNvPr>
          <p:cNvGrpSpPr/>
          <p:nvPr/>
        </p:nvGrpSpPr>
        <p:grpSpPr>
          <a:xfrm>
            <a:off x="2710954" y="3762117"/>
            <a:ext cx="2743200" cy="1920327"/>
            <a:chOff x="4349808" y="1819562"/>
            <a:chExt cx="2743200" cy="1920327"/>
          </a:xfrm>
          <a:solidFill>
            <a:schemeClr val="bg1">
              <a:lumMod val="95000"/>
            </a:schemeClr>
          </a:solidFill>
        </p:grpSpPr>
        <p:sp>
          <p:nvSpPr>
            <p:cNvPr id="46" name="Retângulo: Cantos Arredondados 45">
              <a:extLst>
                <a:ext uri="{FF2B5EF4-FFF2-40B4-BE49-F238E27FC236}">
                  <a16:creationId xmlns:a16="http://schemas.microsoft.com/office/drawing/2014/main" id="{E6BE9355-E2F9-28F9-B1F9-1FC5C1DC95C2}"/>
                </a:ext>
              </a:extLst>
            </p:cNvPr>
            <p:cNvSpPr/>
            <p:nvPr/>
          </p:nvSpPr>
          <p:spPr>
            <a:xfrm>
              <a:off x="4349808" y="1819562"/>
              <a:ext cx="2743200" cy="1920327"/>
            </a:xfrm>
            <a:prstGeom prst="roundRect">
              <a:avLst/>
            </a:prstGeom>
            <a:grp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Text 13">
              <a:extLst>
                <a:ext uri="{FF2B5EF4-FFF2-40B4-BE49-F238E27FC236}">
                  <a16:creationId xmlns:a16="http://schemas.microsoft.com/office/drawing/2014/main" id="{6A35F86E-2AEA-F4A5-75D2-9BC7DC5464D0}"/>
                </a:ext>
              </a:extLst>
            </p:cNvPr>
            <p:cNvSpPr txBox="1"/>
            <p:nvPr/>
          </p:nvSpPr>
          <p:spPr>
            <a:xfrm>
              <a:off x="4637290" y="1869953"/>
              <a:ext cx="2168236" cy="1788968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latin typeface="Cambria" pitchFamily="34" charset="0"/>
                  <a:ea typeface="Cambria" pitchFamily="34" charset="-122"/>
                </a:rPr>
                <a:t>8</a:t>
              </a:r>
              <a:br>
                <a:rPr lang="en-US" sz="1200" b="1" dirty="0">
                  <a:latin typeface="Cambria" pitchFamily="34" charset="0"/>
                  <a:ea typeface="Cambria" pitchFamily="34" charset="-122"/>
                </a:rPr>
              </a:br>
              <a:br>
                <a:rPr lang="en-US" sz="1200" b="1" dirty="0">
                  <a:latin typeface="Cambria" pitchFamily="34" charset="0"/>
                  <a:ea typeface="Cambria" pitchFamily="34" charset="-122"/>
                </a:rPr>
              </a:br>
              <a:r>
                <a:rPr lang="en-US" sz="1200" b="1" dirty="0">
                  <a:latin typeface="Cambria" pitchFamily="34" charset="0"/>
                  <a:ea typeface="Cambria" pitchFamily="34" charset="-122"/>
                </a:rPr>
                <a:t>12</a:t>
              </a:r>
              <a:endParaRPr lang="en-US" sz="1200" dirty="0"/>
            </a:p>
          </p:txBody>
        </p:sp>
        <p:cxnSp>
          <p:nvCxnSpPr>
            <p:cNvPr id="42" name="Conector reto 41">
              <a:extLst>
                <a:ext uri="{FF2B5EF4-FFF2-40B4-BE49-F238E27FC236}">
                  <a16:creationId xmlns:a16="http://schemas.microsoft.com/office/drawing/2014/main" id="{5AA2F2EF-6FAD-42F8-DC55-DE9B3D04AA54}"/>
                </a:ext>
              </a:extLst>
            </p:cNvPr>
            <p:cNvCxnSpPr>
              <a:cxnSpLocks/>
              <a:endCxn id="41" idx="3"/>
            </p:cNvCxnSpPr>
            <p:nvPr/>
          </p:nvCxnSpPr>
          <p:spPr>
            <a:xfrm flipV="1">
              <a:off x="4678852" y="2764437"/>
              <a:ext cx="2126674" cy="6144"/>
            </a:xfrm>
            <a:prstGeom prst="line">
              <a:avLst/>
            </a:prstGeom>
            <a:grp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39EC9602-F30A-631C-31F2-71D62274B5FB}"/>
                </a:ext>
              </a:extLst>
            </p:cNvPr>
            <p:cNvSpPr txBox="1"/>
            <p:nvPr/>
          </p:nvSpPr>
          <p:spPr>
            <a:xfrm>
              <a:off x="4878301" y="2043326"/>
              <a:ext cx="1686213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latin typeface="Cambria" panose="02040503050406030204" pitchFamily="18" charset="0"/>
                  <a:ea typeface="Cambria" panose="02040503050406030204" pitchFamily="18" charset="0"/>
                </a:rPr>
                <a:t> AGOSTO/2025</a:t>
              </a:r>
            </a:p>
          </p:txBody>
        </p:sp>
      </p:grp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A9B5DA63-C812-8A13-08E0-D60765AF3A95}"/>
              </a:ext>
            </a:extLst>
          </p:cNvPr>
          <p:cNvSpPr txBox="1"/>
          <p:nvPr/>
        </p:nvSpPr>
        <p:spPr>
          <a:xfrm>
            <a:off x="5910021" y="440135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</a:rPr>
              <a:t>=</a:t>
            </a: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0A0F8CCD-AD90-2677-1F1C-C4D472E21BAE}"/>
              </a:ext>
            </a:extLst>
          </p:cNvPr>
          <p:cNvGrpSpPr/>
          <p:nvPr/>
        </p:nvGrpSpPr>
        <p:grpSpPr>
          <a:xfrm>
            <a:off x="6730090" y="3707296"/>
            <a:ext cx="2743200" cy="2029968"/>
            <a:chOff x="8097982" y="1764742"/>
            <a:chExt cx="2743200" cy="2029968"/>
          </a:xfrm>
        </p:grpSpPr>
        <p:sp>
          <p:nvSpPr>
            <p:cNvPr id="49" name="Retângulo: Cantos Arredondados 48">
              <a:extLst>
                <a:ext uri="{FF2B5EF4-FFF2-40B4-BE49-F238E27FC236}">
                  <a16:creationId xmlns:a16="http://schemas.microsoft.com/office/drawing/2014/main" id="{1232C266-9B79-500B-B10F-1DDCBD18F47D}"/>
                </a:ext>
              </a:extLst>
            </p:cNvPr>
            <p:cNvSpPr/>
            <p:nvPr/>
          </p:nvSpPr>
          <p:spPr>
            <a:xfrm>
              <a:off x="8097982" y="1819563"/>
              <a:ext cx="2743200" cy="192032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1" name="Text 13">
              <a:extLst>
                <a:ext uri="{FF2B5EF4-FFF2-40B4-BE49-F238E27FC236}">
                  <a16:creationId xmlns:a16="http://schemas.microsoft.com/office/drawing/2014/main" id="{E753334C-60C6-ABEA-F8E2-77A4820FF95C}"/>
                </a:ext>
              </a:extLst>
            </p:cNvPr>
            <p:cNvSpPr txBox="1"/>
            <p:nvPr/>
          </p:nvSpPr>
          <p:spPr>
            <a:xfrm>
              <a:off x="8385464" y="1764742"/>
              <a:ext cx="2168236" cy="20299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latin typeface="Cambria" pitchFamily="34" charset="0"/>
                  <a:ea typeface="Cambria" pitchFamily="34" charset="-122"/>
                </a:rPr>
                <a:t>66,6% </a:t>
              </a:r>
              <a:br>
                <a:rPr lang="en-US" sz="1200" b="1" dirty="0">
                  <a:latin typeface="Cambria" pitchFamily="34" charset="0"/>
                  <a:ea typeface="Cambria" pitchFamily="34" charset="-122"/>
                </a:rPr>
              </a:br>
              <a:r>
                <a:rPr lang="en-US" sz="1200" b="1" dirty="0">
                  <a:latin typeface="Cambria" pitchFamily="34" charset="0"/>
                  <a:ea typeface="Cambria" pitchFamily="34" charset="-122"/>
                </a:rPr>
                <a:t>de </a:t>
              </a:r>
              <a:br>
                <a:rPr lang="en-US" sz="1200" b="1" dirty="0">
                  <a:latin typeface="Cambria" pitchFamily="34" charset="0"/>
                  <a:ea typeface="Cambria" pitchFamily="34" charset="-122"/>
                </a:rPr>
              </a:br>
              <a:r>
                <a:rPr lang="en-US" sz="1200" b="1" dirty="0" err="1">
                  <a:latin typeface="Cambria" pitchFamily="34" charset="0"/>
                  <a:ea typeface="Cambria" pitchFamily="34" charset="-122"/>
                </a:rPr>
                <a:t>Orçamento</a:t>
              </a:r>
              <a:r>
                <a:rPr lang="en-US" sz="1200" b="1" dirty="0">
                  <a:latin typeface="Cambria" pitchFamily="34" charset="0"/>
                  <a:ea typeface="Cambria" pitchFamily="34" charset="-122"/>
                </a:rPr>
                <a:t> </a:t>
              </a:r>
              <a:r>
                <a:rPr lang="en-US" sz="1200" b="1" dirty="0" err="1">
                  <a:latin typeface="Cambria" pitchFamily="34" charset="0"/>
                  <a:ea typeface="Cambria" pitchFamily="34" charset="-122"/>
                </a:rPr>
                <a:t>Empenhado</a:t>
              </a:r>
              <a:endParaRPr lang="en-US" sz="1200" dirty="0"/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E71D1CD7-4356-4457-C4A7-6508C56B5BE4}"/>
                </a:ext>
              </a:extLst>
            </p:cNvPr>
            <p:cNvSpPr txBox="1"/>
            <p:nvPr/>
          </p:nvSpPr>
          <p:spPr>
            <a:xfrm>
              <a:off x="8626475" y="2043327"/>
              <a:ext cx="16862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latin typeface="Cambria" panose="02040503050406030204" pitchFamily="18" charset="0"/>
                  <a:ea typeface="Cambria" panose="02040503050406030204" pitchFamily="18" charset="0"/>
                </a:rPr>
                <a:t>Meta de agosto:</a:t>
              </a:r>
            </a:p>
          </p:txBody>
        </p:sp>
      </p:grp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57D858E6-44E4-9710-59EF-F2605A1E0276}"/>
              </a:ext>
            </a:extLst>
          </p:cNvPr>
          <p:cNvSpPr txBox="1"/>
          <p:nvPr/>
        </p:nvSpPr>
        <p:spPr>
          <a:xfrm>
            <a:off x="5303731" y="3310816"/>
            <a:ext cx="15837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 err="1">
                <a:solidFill>
                  <a:schemeClr val="bg1">
                    <a:lumMod val="95000"/>
                  </a:schemeClr>
                </a:solidFill>
                <a:latin typeface="Cambria" pitchFamily="34" charset="0"/>
                <a:ea typeface="Cambria" pitchFamily="34" charset="-122"/>
              </a:rPr>
              <a:t>Exemplo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34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farol que classifica e orienta a ação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40080" y="1572768"/>
            <a:ext cx="10698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RAP-Blumenau lê os mesmos dados do Portal da Transparência e classifica automaticamente cada órgão da prefeitura.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3566160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3566160" cy="73152"/>
          </a:xfrm>
          <a:prstGeom prst="rect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960120" y="239572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Crítico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60120" y="310896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órgãos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960120" y="361188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50% da meta </a:t>
            </a:r>
            <a:r>
              <a:rPr lang="en-US" sz="1000" dirty="0" err="1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60120" y="3977640"/>
            <a:ext cx="2926080" cy="0"/>
          </a:xfrm>
          <a:prstGeom prst="line">
            <a:avLst/>
          </a:prstGeom>
          <a:noFill/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4389120" y="2189988"/>
            <a:ext cx="3566160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4389120" y="2148840"/>
            <a:ext cx="3566160" cy="73152"/>
          </a:xfrm>
          <a:prstGeom prst="rect">
            <a:avLst/>
          </a:prstGeom>
          <a:solidFill>
            <a:srgbClr val="A9762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4709160" y="239572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202C"/>
                </a:solidFill>
                <a:latin typeface="Cambria" pitchFamily="34" charset="0"/>
                <a:ea typeface="Cambria" pitchFamily="34" charset="-122"/>
              </a:rPr>
              <a:t>Alerta</a:t>
            </a:r>
            <a:endParaRPr lang="en-US" sz="3200" b="1" dirty="0">
              <a:solidFill>
                <a:srgbClr val="1A202C"/>
              </a:solidFill>
              <a:latin typeface="Cambria" pitchFamily="34" charset="0"/>
              <a:ea typeface="Cambria" pitchFamily="34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709160" y="310896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órgãos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4709160" y="361188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50% e 75% da meta </a:t>
            </a:r>
            <a:r>
              <a:rPr lang="en-US" sz="1000" dirty="0" err="1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09160" y="3977640"/>
            <a:ext cx="2926080" cy="0"/>
          </a:xfrm>
          <a:prstGeom prst="line">
            <a:avLst/>
          </a:prstGeom>
          <a:noFill/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8138160" y="2148840"/>
            <a:ext cx="3566160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138160" y="2148840"/>
            <a:ext cx="3566160" cy="73152"/>
          </a:xfrm>
          <a:prstGeom prst="rect">
            <a:avLst/>
          </a:prstGeom>
          <a:solidFill>
            <a:srgbClr val="2F7D5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8458200" y="239572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A202C"/>
                </a:solidFill>
                <a:latin typeface="Cambria" pitchFamily="34" charset="0"/>
                <a:ea typeface="Cambria" pitchFamily="34" charset="-122"/>
              </a:rPr>
              <a:t>Adequado</a:t>
            </a:r>
            <a:endParaRPr lang="en-US" sz="3200" b="1" dirty="0">
              <a:solidFill>
                <a:srgbClr val="1A202C"/>
              </a:solidFill>
              <a:latin typeface="Cambria" pitchFamily="34" charset="0"/>
              <a:ea typeface="Cambria" pitchFamily="34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458200" y="310896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 órgãos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8458200" y="361188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75% da meta </a:t>
            </a:r>
            <a:r>
              <a:rPr lang="en-US" sz="1000" dirty="0" err="1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458200" y="3977640"/>
            <a:ext cx="2926080" cy="0"/>
          </a:xfrm>
          <a:prstGeom prst="line">
            <a:avLst/>
          </a:prstGeom>
          <a:noFill/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640080" y="5257800"/>
            <a:ext cx="10908792" cy="868680"/>
          </a:xfrm>
          <a:prstGeom prst="roundRect">
            <a:avLst>
              <a:gd name="adj" fmla="val 6316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914400" y="5257800"/>
            <a:ext cx="103784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Ação automática sugerida: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R$ 4,37 Bi atualizados, R$ 2,19 Bi ainda não foram empenhados. O sistema aponta esse saldo nos órgãos críticos e sugere o remanejamento para Saúde e Educação.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prévia do nosso painel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40080" y="1572768"/>
            <a:ext cx="10698480" cy="5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consolidada do orçamento por órgão, com status de risco, saldo ocioso e ação prescritiva automática.</a:t>
            </a:r>
            <a:endParaRPr lang="en-US" sz="1300" dirty="0"/>
          </a:p>
        </p:txBody>
      </p:sp>
      <p:sp>
        <p:nvSpPr>
          <p:cNvPr id="50" name="Card"/>
          <p:cNvSpPr/>
          <p:nvPr/>
        </p:nvSpPr>
        <p:spPr>
          <a:xfrm>
            <a:off x="3008850" y="2322768"/>
            <a:ext cx="6174301" cy="3832312"/>
          </a:xfrm>
          <a:prstGeom prst="roundRect">
            <a:avLst>
              <a:gd name="adj" fmla="val 1400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4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1" name="Chrome"/>
          <p:cNvSpPr/>
          <p:nvPr/>
        </p:nvSpPr>
        <p:spPr>
          <a:xfrm>
            <a:off x="3008850" y="2322768"/>
            <a:ext cx="6174301" cy="402048"/>
          </a:xfrm>
          <a:prstGeom prst="round2SameRect">
            <a:avLst>
              <a:gd name="adj1" fmla="val 1400"/>
              <a:gd name="adj2" fmla="val 1400"/>
            </a:avLst>
          </a:prstGeom>
          <a:solidFill>
            <a:srgbClr val="F4F6FA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/>
          <a:lstStyle/>
          <a:p>
            <a:endParaRPr lang="pt-BR" dirty="0"/>
          </a:p>
        </p:txBody>
      </p:sp>
      <p:sp>
        <p:nvSpPr>
          <p:cNvPr id="52" name="ChromeSep"/>
          <p:cNvSpPr/>
          <p:nvPr/>
        </p:nvSpPr>
        <p:spPr>
          <a:xfrm>
            <a:off x="3008850" y="2706816"/>
            <a:ext cx="6174301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3" name="Dot0"/>
          <p:cNvSpPr/>
          <p:nvPr/>
        </p:nvSpPr>
        <p:spPr>
          <a:xfrm>
            <a:off x="3210018" y="2473644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Dot1"/>
          <p:cNvSpPr/>
          <p:nvPr/>
        </p:nvSpPr>
        <p:spPr>
          <a:xfrm>
            <a:off x="3392898" y="2473644"/>
            <a:ext cx="82296" cy="82296"/>
          </a:xfrm>
          <a:prstGeom prst="ellipse">
            <a:avLst/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Dot2"/>
          <p:cNvSpPr/>
          <p:nvPr/>
        </p:nvSpPr>
        <p:spPr>
          <a:xfrm>
            <a:off x="3575778" y="2473644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WinLabel"/>
          <p:cNvSpPr/>
          <p:nvPr/>
        </p:nvSpPr>
        <p:spPr>
          <a:xfrm>
            <a:off x="4038600" y="2322768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Painel RAP-Blumenau  ·  Visão Geral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 37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11</a:t>
            </a:r>
            <a:endParaRPr lang="en-US" sz="9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03DBB97-FE5F-7DDD-EBAD-1B657A3F1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622" y="2723228"/>
            <a:ext cx="6185528" cy="34629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alerta identificado em segundos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40080" y="1572768"/>
            <a:ext cx="10698480" cy="5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filtrar dez/2025, o painel aponta R$ 4,38 Mi ocioso e já recomenda a ação corretiva.</a:t>
            </a:r>
            <a:endParaRPr lang="en-US" sz="1300" dirty="0"/>
          </a:p>
        </p:txBody>
      </p:sp>
      <p:sp>
        <p:nvSpPr>
          <p:cNvPr id="50" name="Card"/>
          <p:cNvSpPr/>
          <p:nvPr/>
        </p:nvSpPr>
        <p:spPr>
          <a:xfrm>
            <a:off x="2993253" y="2322768"/>
            <a:ext cx="6205494" cy="3832312"/>
          </a:xfrm>
          <a:prstGeom prst="roundRect">
            <a:avLst>
              <a:gd name="adj" fmla="val 1400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4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1" name="Chrome"/>
          <p:cNvSpPr/>
          <p:nvPr/>
        </p:nvSpPr>
        <p:spPr>
          <a:xfrm>
            <a:off x="3011253" y="2340768"/>
            <a:ext cx="6169494" cy="366048"/>
          </a:xfrm>
          <a:prstGeom prst="round2SameRect">
            <a:avLst>
              <a:gd name="adj1" fmla="val 1400"/>
              <a:gd name="adj2" fmla="val 1400"/>
            </a:avLst>
          </a:prstGeom>
          <a:solidFill>
            <a:srgbClr val="F4F6F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ChromeSep"/>
          <p:cNvSpPr/>
          <p:nvPr/>
        </p:nvSpPr>
        <p:spPr>
          <a:xfrm>
            <a:off x="2993253" y="2706816"/>
            <a:ext cx="6205494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3" name="Dot0"/>
          <p:cNvSpPr/>
          <p:nvPr/>
        </p:nvSpPr>
        <p:spPr>
          <a:xfrm>
            <a:off x="3194421" y="2473644"/>
            <a:ext cx="82296" cy="82296"/>
          </a:xfrm>
          <a:prstGeom prst="ellipse">
            <a:avLst/>
          </a:prstGeom>
          <a:solidFill>
            <a:srgbClr val="B23A2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4" name="Dot1"/>
          <p:cNvSpPr/>
          <p:nvPr/>
        </p:nvSpPr>
        <p:spPr>
          <a:xfrm>
            <a:off x="3377301" y="2473644"/>
            <a:ext cx="82296" cy="82296"/>
          </a:xfrm>
          <a:prstGeom prst="ellipse">
            <a:avLst/>
          </a:prstGeom>
          <a:solidFill>
            <a:srgbClr val="9C7A3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Dot2"/>
          <p:cNvSpPr/>
          <p:nvPr/>
        </p:nvSpPr>
        <p:spPr>
          <a:xfrm>
            <a:off x="3560181" y="2473644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6" name="WinLabel"/>
          <p:cNvSpPr/>
          <p:nvPr/>
        </p:nvSpPr>
        <p:spPr>
          <a:xfrm>
            <a:off x="4038600" y="2322768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Painel</a:t>
            </a:r>
            <a:r>
              <a:rPr lang="en-US" sz="1000" b="1" kern="0" spc="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RAP-BLU  ·  Fundo dos Direitos da </a:t>
            </a:r>
            <a:r>
              <a:rPr lang="en-US" sz="1000" b="1" kern="0" spc="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Criança</a:t>
            </a:r>
            <a:r>
              <a:rPr lang="en-US" sz="1000" b="1" kern="0" spc="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 do </a:t>
            </a:r>
            <a:r>
              <a:rPr lang="en-US" sz="1000" b="1" kern="0" spc="5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Adolescente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 37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11</a:t>
            </a:r>
            <a:endParaRPr lang="en-US" sz="9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84686B5-7069-7339-6426-54A0BC319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253" y="2724816"/>
            <a:ext cx="6169494" cy="34433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PROPOSTA DE VALOR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grande diferencial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40080" y="1572768"/>
            <a:ext cx="10698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olha só para o passado: o RAP-Blumenau processa, decide e recomenda a ação — tudo isso rodando sobre o Power BI.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8932" y="2377440"/>
            <a:ext cx="25420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4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873252" y="2651760"/>
            <a:ext cx="502920" cy="50292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873252" y="2633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73252" y="3291840"/>
            <a:ext cx="19933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Identifica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73252" y="3657600"/>
            <a:ext cx="199339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secretarias com milhões de recurso parado.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150108" y="256032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7A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415284" y="2377440"/>
            <a:ext cx="25420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4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1"/>
          <p:cNvSpPr/>
          <p:nvPr/>
        </p:nvSpPr>
        <p:spPr>
          <a:xfrm>
            <a:off x="3689604" y="2651760"/>
            <a:ext cx="502920" cy="50292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3689604" y="2633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89604" y="3291840"/>
            <a:ext cx="19933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Alerta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3689604" y="3657600"/>
            <a:ext cx="199339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 um aviso automático para o gestor responsável.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966460" y="256032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7A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31636" y="2377440"/>
            <a:ext cx="25420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4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6505956" y="2651760"/>
            <a:ext cx="502920" cy="50292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6505956" y="2633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505956" y="3291840"/>
            <a:ext cx="19933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Sugere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505956" y="3657600"/>
            <a:ext cx="199339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Aponta o remanejamento para áreas prioritárias.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782812" y="256032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C7A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9047988" y="2377440"/>
            <a:ext cx="254203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1E6ED"/>
            </a:solidFill>
            <a:prstDash val="solid"/>
          </a:ln>
          <a:effectLst>
            <a:outerShdw blurRad="101600" dist="38100" dir="5400000" algn="bl" rotWithShape="0">
              <a:srgbClr val="8A94A6">
                <a:alpha val="14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9322308" y="2651760"/>
            <a:ext cx="502920" cy="502920"/>
          </a:xfrm>
          <a:prstGeom prst="ellipse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9322308" y="26334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322308" y="3291840"/>
            <a:ext cx="19933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Evita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9322308" y="3657600"/>
            <a:ext cx="1993392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Impede que o dinheiro fique parado até o fim do ano.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40080" y="4937760"/>
            <a:ext cx="10908792" cy="0"/>
          </a:xfrm>
          <a:prstGeom prst="line">
            <a:avLst/>
          </a:prstGeom>
          <a:noFill/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Shape 29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30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RESULTADOS E ORÇAMENTO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640080" y="841248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A20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Impacto e investimento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3566160" cy="1417320"/>
          </a:xfrm>
          <a:prstGeom prst="roundRect">
            <a:avLst>
              <a:gd name="adj" fmla="val 3871"/>
            </a:avLst>
          </a:prstGeom>
          <a:solidFill>
            <a:srgbClr val="F4F6FA"/>
          </a:solidFill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40080" y="1755648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dados traduzidos em painel visual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9120" y="1691640"/>
            <a:ext cx="3566160" cy="1417320"/>
          </a:xfrm>
          <a:prstGeom prst="roundRect">
            <a:avLst>
              <a:gd name="adj" fmla="val 3871"/>
            </a:avLst>
          </a:prstGeom>
          <a:solidFill>
            <a:srgbClr val="F4F6FA"/>
          </a:solidFill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4389120" y="1755648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4663440" y="2423160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níveis de status por secretaria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138160" y="1691640"/>
            <a:ext cx="3566160" cy="1417320"/>
          </a:xfrm>
          <a:prstGeom prst="roundRect">
            <a:avLst>
              <a:gd name="adj" fmla="val 3871"/>
            </a:avLst>
          </a:prstGeom>
          <a:solidFill>
            <a:srgbClr val="F4F6FA"/>
          </a:solidFill>
          <a:ln w="12700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138160" y="1755648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8412480" y="2423160"/>
            <a:ext cx="3017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recurso parado sem gerar alerta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40080" y="3246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INVESTIMENTO ESTIMADO / MÊS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3611880"/>
            <a:ext cx="37947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Licenciamento Power BI Pro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617720" y="3767328"/>
            <a:ext cx="1920240" cy="91440"/>
          </a:xfrm>
          <a:prstGeom prst="roundRect">
            <a:avLst>
              <a:gd name="adj" fmla="val 50000"/>
            </a:avLst>
          </a:prstGeom>
          <a:solidFill>
            <a:srgbClr val="E1E6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4617720" y="3767328"/>
            <a:ext cx="338866" cy="9144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6675120" y="3611880"/>
            <a:ext cx="11430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R$ 150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4032504"/>
            <a:ext cx="37947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Hospedagem e integração de dados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617720" y="4187952"/>
            <a:ext cx="1920240" cy="91440"/>
          </a:xfrm>
          <a:prstGeom prst="roundRect">
            <a:avLst>
              <a:gd name="adj" fmla="val 50000"/>
            </a:avLst>
          </a:prstGeom>
          <a:solidFill>
            <a:srgbClr val="E1E6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Shape 19"/>
          <p:cNvSpPr/>
          <p:nvPr/>
        </p:nvSpPr>
        <p:spPr>
          <a:xfrm>
            <a:off x="4617720" y="4187952"/>
            <a:ext cx="903642" cy="9144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6675120" y="4032504"/>
            <a:ext cx="11430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R$ 400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4453128"/>
            <a:ext cx="37947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Capacitação da equipe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617720" y="4608576"/>
            <a:ext cx="1920240" cy="91440"/>
          </a:xfrm>
          <a:prstGeom prst="roundRect">
            <a:avLst>
              <a:gd name="adj" fmla="val 50000"/>
            </a:avLst>
          </a:prstGeom>
          <a:solidFill>
            <a:srgbClr val="E1E6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Shape 23"/>
          <p:cNvSpPr/>
          <p:nvPr/>
        </p:nvSpPr>
        <p:spPr>
          <a:xfrm>
            <a:off x="4617720" y="4608576"/>
            <a:ext cx="1355464" cy="9144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6675120" y="4453128"/>
            <a:ext cx="11430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R$ 600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0080" y="4873752"/>
            <a:ext cx="37947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Manutenção e suporte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4617720" y="5029200"/>
            <a:ext cx="1920240" cy="91440"/>
          </a:xfrm>
          <a:prstGeom prst="roundRect">
            <a:avLst>
              <a:gd name="adj" fmla="val 50000"/>
            </a:avLst>
          </a:prstGeom>
          <a:solidFill>
            <a:srgbClr val="E1E6E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Shape 27"/>
          <p:cNvSpPr/>
          <p:nvPr/>
        </p:nvSpPr>
        <p:spPr>
          <a:xfrm>
            <a:off x="4617720" y="5029200"/>
            <a:ext cx="790687" cy="9144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8"/>
          <p:cNvSpPr/>
          <p:nvPr/>
        </p:nvSpPr>
        <p:spPr>
          <a:xfrm>
            <a:off x="6675120" y="4873752"/>
            <a:ext cx="11430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R$ 350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40080" y="5340096"/>
            <a:ext cx="7178040" cy="0"/>
          </a:xfrm>
          <a:prstGeom prst="line">
            <a:avLst/>
          </a:prstGeom>
          <a:noFill/>
          <a:ln w="15875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30"/>
          <p:cNvSpPr/>
          <p:nvPr/>
        </p:nvSpPr>
        <p:spPr>
          <a:xfrm>
            <a:off x="640080" y="54406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/ MÊS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715000" y="5385816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9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R$ 1.500</a:t>
            </a:r>
            <a:endParaRPr lang="en-US" sz="1900" dirty="0"/>
          </a:p>
        </p:txBody>
      </p:sp>
      <p:sp>
        <p:nvSpPr>
          <p:cNvPr id="34" name="Shape 32"/>
          <p:cNvSpPr/>
          <p:nvPr/>
        </p:nvSpPr>
        <p:spPr>
          <a:xfrm>
            <a:off x="8183880" y="3383280"/>
            <a:ext cx="3364992" cy="2606040"/>
          </a:xfrm>
          <a:prstGeom prst="roundRect">
            <a:avLst>
              <a:gd name="adj" fmla="val 210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8476488" y="3639312"/>
            <a:ext cx="2779776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RETORNO ESPERADO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8476488" y="4069080"/>
            <a:ext cx="277977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D7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verba parada, mais agilidade na leitura do orçamento e decisões mais rápidas para a Saúde e a Educação.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476488" y="5349240"/>
            <a:ext cx="2779776" cy="0"/>
          </a:xfrm>
          <a:prstGeom prst="line">
            <a:avLst/>
          </a:prstGeom>
          <a:noFill/>
          <a:ln w="12700">
            <a:solidFill>
              <a:srgbClr val="3B4A6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Text 36"/>
          <p:cNvSpPr/>
          <p:nvPr/>
        </p:nvSpPr>
        <p:spPr>
          <a:xfrm>
            <a:off x="8476488" y="5486400"/>
            <a:ext cx="277977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EBB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Status: 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Viável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48640" y="6355080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8"/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8D3CA-B369-61D4-6EBD-46BF56A63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9F1C478-EB80-5CC9-C7AD-96C7F82E5862}"/>
              </a:ext>
            </a:extLst>
          </p:cNvPr>
          <p:cNvSpPr/>
          <p:nvPr/>
        </p:nvSpPr>
        <p:spPr>
          <a:xfrm>
            <a:off x="531732" y="501745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u="sng" kern="0" spc="250" dirty="0">
                <a:solidFill>
                  <a:srgbClr val="9C7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VENHA NOS CONHECER!</a:t>
            </a:r>
            <a:endParaRPr lang="en-US" sz="2400" u="sng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31FAD26-F07E-3D00-F6F0-B31E59D789DC}"/>
              </a:ext>
            </a:extLst>
          </p:cNvPr>
          <p:cNvSpPr/>
          <p:nvPr/>
        </p:nvSpPr>
        <p:spPr>
          <a:xfrm>
            <a:off x="658368" y="912675"/>
            <a:ext cx="502920" cy="0"/>
          </a:xfrm>
          <a:prstGeom prst="line">
            <a:avLst/>
          </a:prstGeom>
          <a:noFill/>
          <a:ln w="2540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D7C1A28-1E15-011D-AEC2-DD1CB3DA5803}"/>
              </a:ext>
            </a:extLst>
          </p:cNvPr>
          <p:cNvSpPr/>
          <p:nvPr/>
        </p:nvSpPr>
        <p:spPr>
          <a:xfrm>
            <a:off x="640080" y="2843784"/>
            <a:ext cx="1947672" cy="1947672"/>
          </a:xfrm>
          <a:prstGeom prst="ellipse">
            <a:avLst/>
          </a:prstGeom>
          <a:ln w="1905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FEF280D-0D52-FD9C-27C2-61415558BBEB}"/>
              </a:ext>
            </a:extLst>
          </p:cNvPr>
          <p:cNvSpPr/>
          <p:nvPr/>
        </p:nvSpPr>
        <p:spPr>
          <a:xfrm>
            <a:off x="1735850" y="1682163"/>
            <a:ext cx="640080" cy="0"/>
          </a:xfrm>
          <a:prstGeom prst="line">
            <a:avLst/>
          </a:prstGeom>
          <a:noFill/>
          <a:ln w="1905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94E4C6A-5838-CC6F-5170-0DF2F5FAFFF4}"/>
              </a:ext>
            </a:extLst>
          </p:cNvPr>
          <p:cNvSpPr/>
          <p:nvPr/>
        </p:nvSpPr>
        <p:spPr>
          <a:xfrm>
            <a:off x="1542531" y="1334167"/>
            <a:ext cx="1026718" cy="36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Rosmery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DD8969-CB2D-433F-40B2-9DA608150C7F}"/>
              </a:ext>
            </a:extLst>
          </p:cNvPr>
          <p:cNvSpPr/>
          <p:nvPr/>
        </p:nvSpPr>
        <p:spPr>
          <a:xfrm>
            <a:off x="2880360" y="2843784"/>
            <a:ext cx="1947672" cy="1947672"/>
          </a:xfrm>
          <a:prstGeom prst="ellipse">
            <a:avLst/>
          </a:prstGeom>
          <a:ln w="1905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09709BAF-0F93-705F-FDBE-49F34EB880EF}"/>
              </a:ext>
            </a:extLst>
          </p:cNvPr>
          <p:cNvSpPr/>
          <p:nvPr/>
        </p:nvSpPr>
        <p:spPr>
          <a:xfrm>
            <a:off x="4337733" y="1677728"/>
            <a:ext cx="640080" cy="0"/>
          </a:xfrm>
          <a:prstGeom prst="line">
            <a:avLst/>
          </a:prstGeom>
          <a:noFill/>
          <a:ln w="1905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592FCD6-5498-DF61-2324-58CC686C5DE6}"/>
              </a:ext>
            </a:extLst>
          </p:cNvPr>
          <p:cNvSpPr/>
          <p:nvPr/>
        </p:nvSpPr>
        <p:spPr>
          <a:xfrm>
            <a:off x="3453918" y="1348445"/>
            <a:ext cx="2423160" cy="36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Denzel</a:t>
            </a: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45A2A380-B7CF-6CE3-2597-DA52CBF6E6A8}"/>
              </a:ext>
            </a:extLst>
          </p:cNvPr>
          <p:cNvSpPr/>
          <p:nvPr/>
        </p:nvSpPr>
        <p:spPr>
          <a:xfrm>
            <a:off x="5120640" y="2843784"/>
            <a:ext cx="1947672" cy="1947672"/>
          </a:xfrm>
          <a:prstGeom prst="ellipse">
            <a:avLst/>
          </a:prstGeom>
          <a:ln w="1905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84B8FC84-3631-0429-BED0-AF6D6DCE7867}"/>
              </a:ext>
            </a:extLst>
          </p:cNvPr>
          <p:cNvSpPr/>
          <p:nvPr/>
        </p:nvSpPr>
        <p:spPr>
          <a:xfrm>
            <a:off x="7052361" y="1682163"/>
            <a:ext cx="640080" cy="0"/>
          </a:xfrm>
          <a:prstGeom prst="line">
            <a:avLst/>
          </a:prstGeom>
          <a:noFill/>
          <a:ln w="1905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FA73C8AA-DD64-92CB-363A-A4833259241E}"/>
              </a:ext>
            </a:extLst>
          </p:cNvPr>
          <p:cNvSpPr/>
          <p:nvPr/>
        </p:nvSpPr>
        <p:spPr>
          <a:xfrm>
            <a:off x="6166914" y="1337534"/>
            <a:ext cx="2423160" cy="36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 Beatriz</a:t>
            </a:r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5B2A7047-AA65-0067-53C0-AA6A06BC7291}"/>
              </a:ext>
            </a:extLst>
          </p:cNvPr>
          <p:cNvSpPr/>
          <p:nvPr/>
        </p:nvSpPr>
        <p:spPr>
          <a:xfrm>
            <a:off x="9601200" y="2843784"/>
            <a:ext cx="1947672" cy="1947672"/>
          </a:xfrm>
          <a:prstGeom prst="ellipse">
            <a:avLst/>
          </a:prstGeom>
          <a:ln w="1905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6EFA5B5E-2D01-66DC-0942-51E5CEFD8CFF}"/>
              </a:ext>
            </a:extLst>
          </p:cNvPr>
          <p:cNvSpPr/>
          <p:nvPr/>
        </p:nvSpPr>
        <p:spPr>
          <a:xfrm>
            <a:off x="9792129" y="1677728"/>
            <a:ext cx="640080" cy="0"/>
          </a:xfrm>
          <a:prstGeom prst="line">
            <a:avLst/>
          </a:prstGeom>
          <a:noFill/>
          <a:ln w="19050">
            <a:solidFill>
              <a:srgbClr val="9C7A3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Text 18">
            <a:extLst>
              <a:ext uri="{FF2B5EF4-FFF2-40B4-BE49-F238E27FC236}">
                <a16:creationId xmlns:a16="http://schemas.microsoft.com/office/drawing/2014/main" id="{CE0A1F7E-9F8F-9459-6930-16BAA1914559}"/>
              </a:ext>
            </a:extLst>
          </p:cNvPr>
          <p:cNvSpPr/>
          <p:nvPr/>
        </p:nvSpPr>
        <p:spPr>
          <a:xfrm>
            <a:off x="8883014" y="1311968"/>
            <a:ext cx="2423160" cy="36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Rayane</a:t>
            </a:r>
          </a:p>
        </p:txBody>
      </p:sp>
      <p:sp>
        <p:nvSpPr>
          <p:cNvPr id="26" name="Shape 19">
            <a:extLst>
              <a:ext uri="{FF2B5EF4-FFF2-40B4-BE49-F238E27FC236}">
                <a16:creationId xmlns:a16="http://schemas.microsoft.com/office/drawing/2014/main" id="{B219D840-773C-359A-2ACB-42C493C79C33}"/>
              </a:ext>
            </a:extLst>
          </p:cNvPr>
          <p:cNvSpPr/>
          <p:nvPr/>
        </p:nvSpPr>
        <p:spPr>
          <a:xfrm>
            <a:off x="490140" y="6205695"/>
            <a:ext cx="11091672" cy="0"/>
          </a:xfrm>
          <a:prstGeom prst="line">
            <a:avLst/>
          </a:prstGeom>
          <a:noFill/>
          <a:ln w="9525">
            <a:solidFill>
              <a:srgbClr val="E1E6E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74512CCB-5215-C657-C8C1-1B6FE16A2092}"/>
              </a:ext>
            </a:extLst>
          </p:cNvPr>
          <p:cNvSpPr/>
          <p:nvPr/>
        </p:nvSpPr>
        <p:spPr>
          <a:xfrm>
            <a:off x="548640" y="6437376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RAPBLU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0210E809-612E-FBD9-35B9-F61E1C6374E9}"/>
              </a:ext>
            </a:extLst>
          </p:cNvPr>
          <p:cNvSpPr/>
          <p:nvPr/>
        </p:nvSpPr>
        <p:spPr>
          <a:xfrm>
            <a:off x="10725912" y="643737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900" dirty="0"/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A0632962-9EF1-F8D0-A035-4D70F5571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5"/>
          <a:srcRect l="2123" t="4496" r="66070" b="54720"/>
          <a:stretch>
            <a:fillRect/>
          </a:stretch>
        </p:blipFill>
        <p:spPr>
          <a:xfrm>
            <a:off x="983090" y="1853083"/>
            <a:ext cx="2145600" cy="2152800"/>
          </a:xfrm>
          <a:prstGeom prst="ellipse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FE2B6C2D-61AC-4294-8D55-DC0F28195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6"/>
          <a:srcRect l="31622" t="25910" r="30643" b="25975"/>
          <a:stretch>
            <a:fillRect/>
          </a:stretch>
        </p:blipFill>
        <p:spPr>
          <a:xfrm>
            <a:off x="8918153" y="1824716"/>
            <a:ext cx="2145600" cy="2152800"/>
          </a:xfrm>
          <a:prstGeom prst="ellipse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ABDAB9A7-1F96-7F64-045B-7A6B18FB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7"/>
          <a:srcRect l="51866" t="14126" r="2134" b="63749"/>
          <a:stretch>
            <a:fillRect/>
          </a:stretch>
        </p:blipFill>
        <p:spPr>
          <a:xfrm>
            <a:off x="6273132" y="1853083"/>
            <a:ext cx="2145600" cy="2152800"/>
          </a:xfrm>
          <a:prstGeom prst="ellipse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FA4A342B-F599-EB00-ECE2-3C7AE416F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8"/>
          <a:srcRect l="7309" t="3458" r="3901" b="1843"/>
          <a:stretch>
            <a:fillRect/>
          </a:stretch>
        </p:blipFill>
        <p:spPr>
          <a:xfrm>
            <a:off x="3628111" y="1853083"/>
            <a:ext cx="2145600" cy="2152800"/>
          </a:xfrm>
          <a:prstGeom prst="ellipse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286586DE-0220-29E6-D0E0-56C10D206452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4025341" y="4246793"/>
            <a:ext cx="1342261" cy="1342261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3ABEB6ED-1525-A44A-B9B8-382F0B31D084}"/>
              </a:ext>
            </a:extLst>
          </p:cNvPr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1384759" y="4246535"/>
            <a:ext cx="1342262" cy="1342262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58323757-B8EE-2291-FC44-E85F60C4EF5C}"/>
              </a:ext>
            </a:extLst>
          </p:cNvPr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6674801" y="4246792"/>
            <a:ext cx="1342261" cy="1342261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DD8D7225-5D2A-E54A-03E5-B2343D394B7C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9423463" y="4246536"/>
            <a:ext cx="1342261" cy="1342261"/>
          </a:xfrm>
          <a:prstGeom prst="rect">
            <a:avLst/>
          </a:prstGeom>
        </p:spPr>
      </p:pic>
      <p:pic>
        <p:nvPicPr>
          <p:cNvPr id="54" name="Imagem 53" descr="Ficheiro:LinkedIn 2021.svg – Wikipédia, a enciclopédia livre">
            <a:extLst>
              <a:ext uri="{FF2B5EF4-FFF2-40B4-BE49-F238E27FC236}">
                <a16:creationId xmlns:a16="http://schemas.microsoft.com/office/drawing/2014/main" id="{06919049-B845-CAD0-CD9C-B60BC8082D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41275" y="320425"/>
            <a:ext cx="2308673" cy="57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5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704</Words>
  <Application>Microsoft Office PowerPoint</Application>
  <PresentationFormat>Widescreen</PresentationFormat>
  <Paragraphs>152</Paragraphs>
  <Slides>11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Rayane Dias</cp:lastModifiedBy>
  <cp:revision>5</cp:revision>
  <dcterms:created xsi:type="dcterms:W3CDTF">2026-09-01T00:08:26Z</dcterms:created>
  <dcterms:modified xsi:type="dcterms:W3CDTF">2026-09-29T00:55:19Z</dcterms:modified>
</cp:coreProperties>
</file>