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86" r:id="rId4"/>
  </p:sldMasterIdLst>
  <p:notesMasterIdLst>
    <p:notesMasterId r:id="rId12"/>
  </p:notesMasterIdLst>
  <p:sldIdLst>
    <p:sldId id="256" r:id="rId5"/>
    <p:sldId id="270" r:id="rId6"/>
    <p:sldId id="272" r:id="rId7"/>
    <p:sldId id="273" r:id="rId8"/>
    <p:sldId id="274" r:id="rId9"/>
    <p:sldId id="276" r:id="rId10"/>
    <p:sldId id="275" r:id="rId11"/>
  </p:sldIdLst>
  <p:sldSz cx="18288000" cy="10287000"/>
  <p:notesSz cx="6858000" cy="9144000"/>
  <p:embeddedFontLst>
    <p:embeddedFont>
      <p:font typeface="Arial Nova Light" panose="020B0304020202020204" pitchFamily="34" charset="0"/>
      <p:regular r:id="rId13"/>
      <p:italic r:id="rId14"/>
    </p:embeddedFont>
    <p:embeddedFont>
      <p:font typeface="Poppins Semi-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776F"/>
    <a:srgbClr val="04080B"/>
    <a:srgbClr val="247A66"/>
    <a:srgbClr val="268375"/>
    <a:srgbClr val="3A5C61"/>
    <a:srgbClr val="0B453D"/>
    <a:srgbClr val="90E2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2E384F-2930-4355-8D6A-7230DE6D637E}" v="21" dt="2026-09-23T21:59:25.418"/>
    <p1510:client id="{3C01FD4C-040E-D044-EBF9-A7C3DFE3C99D}" v="7" dt="2026-09-24T23:27:19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Guilhon" userId="S::leonardo20239756@alunos.sc.senac.br::6187983f-ff5a-43e7-b89e-f6c2659e0c71" providerId="AD" clId="Web-{3E6D8621-42E8-AE48-7329-F9C9AFC1AEBB}"/>
    <pc:docChg chg="modSld">
      <pc:chgData name="Leonardo Guilhon" userId="S::leonardo20239756@alunos.sc.senac.br::6187983f-ff5a-43e7-b89e-f6c2659e0c71" providerId="AD" clId="Web-{3E6D8621-42E8-AE48-7329-F9C9AFC1AEBB}" dt="2026-09-22T22:21:31.385" v="63" actId="20577"/>
      <pc:docMkLst>
        <pc:docMk/>
      </pc:docMkLst>
      <pc:sldChg chg="modSp">
        <pc:chgData name="Leonardo Guilhon" userId="S::leonardo20239756@alunos.sc.senac.br::6187983f-ff5a-43e7-b89e-f6c2659e0c71" providerId="AD" clId="Web-{3E6D8621-42E8-AE48-7329-F9C9AFC1AEBB}" dt="2026-09-22T21:50:47.990" v="2" actId="20577"/>
        <pc:sldMkLst>
          <pc:docMk/>
          <pc:sldMk cId="172550686" sldId="270"/>
        </pc:sldMkLst>
        <pc:spChg chg="mod">
          <ac:chgData name="Leonardo Guilhon" userId="S::leonardo20239756@alunos.sc.senac.br::6187983f-ff5a-43e7-b89e-f6c2659e0c71" providerId="AD" clId="Web-{3E6D8621-42E8-AE48-7329-F9C9AFC1AEBB}" dt="2026-09-22T21:50:47.990" v="2" actId="20577"/>
          <ac:spMkLst>
            <pc:docMk/>
            <pc:sldMk cId="172550686" sldId="270"/>
            <ac:spMk id="30" creationId="{00000000-0000-0000-0000-000000000000}"/>
          </ac:spMkLst>
        </pc:spChg>
      </pc:sldChg>
      <pc:sldChg chg="addSp delSp modSp mod modClrScheme chgLayout">
        <pc:chgData name="Leonardo Guilhon" userId="S::leonardo20239756@alunos.sc.senac.br::6187983f-ff5a-43e7-b89e-f6c2659e0c71" providerId="AD" clId="Web-{3E6D8621-42E8-AE48-7329-F9C9AFC1AEBB}" dt="2026-09-22T22:21:31.385" v="63" actId="20577"/>
        <pc:sldMkLst>
          <pc:docMk/>
          <pc:sldMk cId="3403179263" sldId="276"/>
        </pc:sldMkLst>
      </pc:sldChg>
    </pc:docChg>
  </pc:docChgLst>
  <pc:docChgLst>
    <pc:chgData name="Mateus Capistrano" userId="S::mateus63466056@alunos.sc.senac.br::f6f2940b-c0b6-435b-9bf1-0af1959eac38" providerId="AD" clId="Web-{0E48C4A5-B586-E986-A03A-A04DCAF35411}"/>
    <pc:docChg chg="modSld">
      <pc:chgData name="Mateus Capistrano" userId="S::mateus63466056@alunos.sc.senac.br::f6f2940b-c0b6-435b-9bf1-0af1959eac38" providerId="AD" clId="Web-{0E48C4A5-B586-E986-A03A-A04DCAF35411}" dt="2026-09-01T23:45:32.731" v="53" actId="1076"/>
      <pc:docMkLst>
        <pc:docMk/>
      </pc:docMkLst>
    </pc:docChg>
  </pc:docChgLst>
  <pc:docChgLst>
    <pc:chgData name="Iara Subtil" userId="S::iara63466396@alunos.sc.senac.br::dc92e72e-a96b-49a2-bfb5-6b07e72d9290" providerId="AD" clId="Web-{00000000-0000-0000-0000-000000000000}"/>
    <pc:docChg chg="addSld delSld modSld sldOrd">
      <pc:chgData name="Iara Subtil" userId="S::iara63466396@alunos.sc.senac.br::dc92e72e-a96b-49a2-bfb5-6b07e72d9290" providerId="AD" clId="Web-{00000000-0000-0000-0000-000000000000}" dt="2026-09-14T22:53:03.744" v="124" actId="14100"/>
      <pc:docMkLst>
        <pc:docMk/>
      </pc:docMkLst>
      <pc:sldChg chg="modSp">
        <pc:chgData name="Iara Subtil" userId="S::iara63466396@alunos.sc.senac.br::dc92e72e-a96b-49a2-bfb5-6b07e72d9290" providerId="AD" clId="Web-{00000000-0000-0000-0000-000000000000}" dt="2026-09-09T22:36:50.720" v="1" actId="14100"/>
        <pc:sldMkLst>
          <pc:docMk/>
          <pc:sldMk cId="2457707133" sldId="272"/>
        </pc:sldMkLst>
      </pc:sldChg>
      <pc:sldChg chg="addSp delSp modSp add mod ord replId setBg chgLayout">
        <pc:chgData name="Iara Subtil" userId="S::iara63466396@alunos.sc.senac.br::dc92e72e-a96b-49a2-bfb5-6b07e72d9290" providerId="AD" clId="Web-{00000000-0000-0000-0000-000000000000}" dt="2026-09-14T22:49:18.986" v="100"/>
        <pc:sldMkLst>
          <pc:docMk/>
          <pc:sldMk cId="1097270959" sldId="274"/>
        </pc:sldMkLst>
        <pc:picChg chg="add mod">
          <ac:chgData name="Iara Subtil" userId="S::iara63466396@alunos.sc.senac.br::dc92e72e-a96b-49a2-bfb5-6b07e72d9290" providerId="AD" clId="Web-{00000000-0000-0000-0000-000000000000}" dt="2026-09-14T22:49:18.986" v="100"/>
          <ac:picMkLst>
            <pc:docMk/>
            <pc:sldMk cId="1097270959" sldId="274"/>
            <ac:picMk id="2" creationId="{EAF56E30-447F-A82B-95D0-D923E9B07D9C}"/>
          </ac:picMkLst>
        </pc:picChg>
      </pc:sldChg>
    </pc:docChg>
  </pc:docChgLst>
  <pc:docChgLst>
    <pc:chgData name="Iara Subtil" userId="S::iara63466396@alunos.sc.senac.br::dc92e72e-a96b-49a2-bfb5-6b07e72d9290" providerId="AD" clId="Web-{217974A6-4A23-E3DE-9DC3-216F0C940C93}"/>
    <pc:docChg chg="addSld delSld modSld">
      <pc:chgData name="Iara Subtil" userId="S::iara63466396@alunos.sc.senac.br::dc92e72e-a96b-49a2-bfb5-6b07e72d9290" providerId="AD" clId="Web-{217974A6-4A23-E3DE-9DC3-216F0C940C93}" dt="2026-09-14T23:53:07.623" v="85" actId="20577"/>
      <pc:docMkLst>
        <pc:docMk/>
      </pc:docMkLst>
      <pc:sldChg chg="modSp mod chgLayout">
        <pc:chgData name="Iara Subtil" userId="S::iara63466396@alunos.sc.senac.br::dc92e72e-a96b-49a2-bfb5-6b07e72d9290" providerId="AD" clId="Web-{217974A6-4A23-E3DE-9DC3-216F0C940C93}" dt="2026-09-14T23:49:31.818" v="4"/>
        <pc:sldMkLst>
          <pc:docMk/>
          <pc:sldMk cId="0" sldId="256"/>
        </pc:sldMkLst>
        <pc:spChg chg="ord">
          <ac:chgData name="Iara Subtil" userId="S::iara63466396@alunos.sc.senac.br::dc92e72e-a96b-49a2-bfb5-6b07e72d9290" providerId="AD" clId="Web-{217974A6-4A23-E3DE-9DC3-216F0C940C93}" dt="2026-09-14T23:49:31.818" v="4"/>
          <ac:spMkLst>
            <pc:docMk/>
            <pc:sldMk cId="0" sldId="256"/>
            <ac:spMk id="24" creationId="{80B00A84-F7F5-FB3A-4AD7-B3C32AE64238}"/>
          </ac:spMkLst>
        </pc:spChg>
        <pc:picChg chg="mod">
          <ac:chgData name="Iara Subtil" userId="S::iara63466396@alunos.sc.senac.br::dc92e72e-a96b-49a2-bfb5-6b07e72d9290" providerId="AD" clId="Web-{217974A6-4A23-E3DE-9DC3-216F0C940C93}" dt="2026-09-14T23:49:31.818" v="4"/>
          <ac:picMkLst>
            <pc:docMk/>
            <pc:sldMk cId="0" sldId="256"/>
            <ac:picMk id="2" creationId="{4CDA737D-3F3A-9670-6218-BD83958BE34B}"/>
          </ac:picMkLst>
        </pc:picChg>
      </pc:sldChg>
      <pc:sldChg chg="modSp">
        <pc:chgData name="Iara Subtil" userId="S::iara63466396@alunos.sc.senac.br::dc92e72e-a96b-49a2-bfb5-6b07e72d9290" providerId="AD" clId="Web-{217974A6-4A23-E3DE-9DC3-216F0C940C93}" dt="2026-09-14T23:53:07.623" v="85" actId="20577"/>
        <pc:sldMkLst>
          <pc:docMk/>
          <pc:sldMk cId="172550686" sldId="270"/>
        </pc:sldMkLst>
        <pc:spChg chg="mod">
          <ac:chgData name="Iara Subtil" userId="S::iara63466396@alunos.sc.senac.br::dc92e72e-a96b-49a2-bfb5-6b07e72d9290" providerId="AD" clId="Web-{217974A6-4A23-E3DE-9DC3-216F0C940C93}" dt="2026-09-14T23:52:44.966" v="66" actId="20577"/>
          <ac:spMkLst>
            <pc:docMk/>
            <pc:sldMk cId="172550686" sldId="270"/>
            <ac:spMk id="9" creationId="{00000000-0000-0000-0000-000000000000}"/>
          </ac:spMkLst>
        </pc:spChg>
        <pc:spChg chg="mod">
          <ac:chgData name="Iara Subtil" userId="S::iara63466396@alunos.sc.senac.br::dc92e72e-a96b-49a2-bfb5-6b07e72d9290" providerId="AD" clId="Web-{217974A6-4A23-E3DE-9DC3-216F0C940C93}" dt="2026-09-14T23:53:07.623" v="85" actId="20577"/>
          <ac:spMkLst>
            <pc:docMk/>
            <pc:sldMk cId="172550686" sldId="270"/>
            <ac:spMk id="16" creationId="{00000000-0000-0000-0000-000000000000}"/>
          </ac:spMkLst>
        </pc:spChg>
        <pc:spChg chg="mod">
          <ac:chgData name="Iara Subtil" userId="S::iara63466396@alunos.sc.senac.br::dc92e72e-a96b-49a2-bfb5-6b07e72d9290" providerId="AD" clId="Web-{217974A6-4A23-E3DE-9DC3-216F0C940C93}" dt="2026-09-14T23:51:53.605" v="56" actId="20577"/>
          <ac:spMkLst>
            <pc:docMk/>
            <pc:sldMk cId="172550686" sldId="270"/>
            <ac:spMk id="23" creationId="{00000000-0000-0000-0000-000000000000}"/>
          </ac:spMkLst>
        </pc:spChg>
      </pc:sldChg>
      <pc:sldChg chg="addSp delSp modSp new">
        <pc:chgData name="Iara Subtil" userId="S::iara63466396@alunos.sc.senac.br::dc92e72e-a96b-49a2-bfb5-6b07e72d9290" providerId="AD" clId="Web-{217974A6-4A23-E3DE-9DC3-216F0C940C93}" dt="2026-09-14T23:48:32.832" v="3"/>
        <pc:sldMkLst>
          <pc:docMk/>
          <pc:sldMk cId="3119656816" sldId="275"/>
        </pc:sldMkLst>
        <pc:picChg chg="add mod ord">
          <ac:chgData name="Iara Subtil" userId="S::iara63466396@alunos.sc.senac.br::dc92e72e-a96b-49a2-bfb5-6b07e72d9290" providerId="AD" clId="Web-{217974A6-4A23-E3DE-9DC3-216F0C940C93}" dt="2026-09-14T23:48:32.832" v="3"/>
          <ac:picMkLst>
            <pc:docMk/>
            <pc:sldMk cId="3119656816" sldId="275"/>
            <ac:picMk id="4" creationId="{F4CB1BD7-1869-E297-B5D8-A58B1897E1C0}"/>
          </ac:picMkLst>
        </pc:picChg>
      </pc:sldChg>
    </pc:docChg>
  </pc:docChgLst>
  <pc:docChgLst>
    <pc:chgData name="Mateus Capistrano" userId="S::mateus63466056@alunos.sc.senac.br::f6f2940b-c0b6-435b-9bf1-0af1959eac38" providerId="AD" clId="Web-{00000000-0000-0000-0000-000000000000}"/>
    <pc:docChg chg="delSld modSld">
      <pc:chgData name="Mateus Capistrano" userId="S::mateus63466056@alunos.sc.senac.br::f6f2940b-c0b6-435b-9bf1-0af1959eac38" providerId="AD" clId="Web-{00000000-0000-0000-0000-000000000000}" dt="2026-09-02T00:20:53.648" v="206" actId="20577"/>
      <pc:docMkLst>
        <pc:docMk/>
      </pc:docMkLst>
    </pc:docChg>
  </pc:docChgLst>
  <pc:docChgLst>
    <pc:chgData name="Iara Subtil" userId="S::iara63466396@alunos.sc.senac.br::dc92e72e-a96b-49a2-bfb5-6b07e72d9290" providerId="AD" clId="Web-{94438311-FF63-AF23-895C-4E5ADA8303F9}"/>
    <pc:docChg chg="modSld">
      <pc:chgData name="Iara Subtil" userId="S::iara63466396@alunos.sc.senac.br::dc92e72e-a96b-49a2-bfb5-6b07e72d9290" providerId="AD" clId="Web-{94438311-FF63-AF23-895C-4E5ADA8303F9}" dt="2026-09-14T22:46:06.658" v="28"/>
      <pc:docMkLst>
        <pc:docMk/>
      </pc:docMkLst>
      <pc:sldChg chg="addSp delSp modSp mod setBg chgLayout">
        <pc:chgData name="Iara Subtil" userId="S::iara63466396@alunos.sc.senac.br::dc92e72e-a96b-49a2-bfb5-6b07e72d9290" providerId="AD" clId="Web-{94438311-FF63-AF23-895C-4E5ADA8303F9}" dt="2026-09-14T22:46:06.658" v="28"/>
        <pc:sldMkLst>
          <pc:docMk/>
          <pc:sldMk cId="2457707133" sldId="272"/>
        </pc:sldMkLst>
        <pc:picChg chg="add mod">
          <ac:chgData name="Iara Subtil" userId="S::iara63466396@alunos.sc.senac.br::dc92e72e-a96b-49a2-bfb5-6b07e72d9290" providerId="AD" clId="Web-{94438311-FF63-AF23-895C-4E5ADA8303F9}" dt="2026-09-14T22:46:06.658" v="28"/>
          <ac:picMkLst>
            <pc:docMk/>
            <pc:sldMk cId="2457707133" sldId="272"/>
            <ac:picMk id="2" creationId="{0F6C9AC8-5C59-D911-DEA4-3478B6C062FC}"/>
          </ac:picMkLst>
        </pc:picChg>
      </pc:sldChg>
      <pc:sldChg chg="addSp delSp modSp">
        <pc:chgData name="Iara Subtil" userId="S::iara63466396@alunos.sc.senac.br::dc92e72e-a96b-49a2-bfb5-6b07e72d9290" providerId="AD" clId="Web-{94438311-FF63-AF23-895C-4E5ADA8303F9}" dt="2026-09-14T22:43:36.319" v="18"/>
        <pc:sldMkLst>
          <pc:docMk/>
          <pc:sldMk cId="3435725184" sldId="273"/>
        </pc:sldMkLst>
        <pc:picChg chg="add mod">
          <ac:chgData name="Iara Subtil" userId="S::iara63466396@alunos.sc.senac.br::dc92e72e-a96b-49a2-bfb5-6b07e72d9290" providerId="AD" clId="Web-{94438311-FF63-AF23-895C-4E5ADA8303F9}" dt="2026-09-14T22:43:36.319" v="18"/>
          <ac:picMkLst>
            <pc:docMk/>
            <pc:sldMk cId="3435725184" sldId="273"/>
            <ac:picMk id="2" creationId="{E929BA5A-D6A8-329C-B789-DE086197A15F}"/>
          </ac:picMkLst>
        </pc:picChg>
      </pc:sldChg>
      <pc:sldChg chg="modSp">
        <pc:chgData name="Iara Subtil" userId="S::iara63466396@alunos.sc.senac.br::dc92e72e-a96b-49a2-bfb5-6b07e72d9290" providerId="AD" clId="Web-{94438311-FF63-AF23-895C-4E5ADA8303F9}" dt="2026-09-14T22:37:35.745" v="8" actId="20577"/>
        <pc:sldMkLst>
          <pc:docMk/>
          <pc:sldMk cId="1097270959" sldId="274"/>
        </pc:sldMkLst>
      </pc:sldChg>
    </pc:docChg>
  </pc:docChgLst>
  <pc:docChgLst>
    <pc:chgData name="Iara Subtil" userId="S::iara63466396@alunos.sc.senac.br::dc92e72e-a96b-49a2-bfb5-6b07e72d9290" providerId="AD" clId="Web-{0FD7C977-57B4-3BE5-C048-B705BF5B63BE}"/>
    <pc:docChg chg="modSld">
      <pc:chgData name="Iara Subtil" userId="S::iara63466396@alunos.sc.senac.br::dc92e72e-a96b-49a2-bfb5-6b07e72d9290" providerId="AD" clId="Web-{0FD7C977-57B4-3BE5-C048-B705BF5B63BE}" dt="2026-09-10T00:24:19.175" v="184" actId="20577"/>
      <pc:docMkLst>
        <pc:docMk/>
      </pc:docMkLst>
      <pc:sldChg chg="addSp delSp modSp">
        <pc:chgData name="Iara Subtil" userId="S::iara63466396@alunos.sc.senac.br::dc92e72e-a96b-49a2-bfb5-6b07e72d9290" providerId="AD" clId="Web-{0FD7C977-57B4-3BE5-C048-B705BF5B63BE}" dt="2026-09-09T23:49:21.381" v="11" actId="1076"/>
        <pc:sldMkLst>
          <pc:docMk/>
          <pc:sldMk cId="172550686" sldId="270"/>
        </pc:sldMkLst>
        <pc:picChg chg="add mod">
          <ac:chgData name="Iara Subtil" userId="S::iara63466396@alunos.sc.senac.br::dc92e72e-a96b-49a2-bfb5-6b07e72d9290" providerId="AD" clId="Web-{0FD7C977-57B4-3BE5-C048-B705BF5B63BE}" dt="2026-09-09T23:49:21.381" v="11" actId="1076"/>
          <ac:picMkLst>
            <pc:docMk/>
            <pc:sldMk cId="172550686" sldId="270"/>
            <ac:picMk id="5" creationId="{2F3958A5-941D-BE11-C8F3-B67F5B7354F7}"/>
          </ac:picMkLst>
        </pc:picChg>
      </pc:sldChg>
      <pc:sldChg chg="addSp delSp modSp">
        <pc:chgData name="Iara Subtil" userId="S::iara63466396@alunos.sc.senac.br::dc92e72e-a96b-49a2-bfb5-6b07e72d9290" providerId="AD" clId="Web-{0FD7C977-57B4-3BE5-C048-B705BF5B63BE}" dt="2026-09-10T00:24:19.175" v="184" actId="20577"/>
        <pc:sldMkLst>
          <pc:docMk/>
          <pc:sldMk cId="2457707133" sldId="272"/>
        </pc:sldMkLst>
      </pc:sldChg>
      <pc:sldChg chg="addSp delSp">
        <pc:chgData name="Iara Subtil" userId="S::iara63466396@alunos.sc.senac.br::dc92e72e-a96b-49a2-bfb5-6b07e72d9290" providerId="AD" clId="Web-{0FD7C977-57B4-3BE5-C048-B705BF5B63BE}" dt="2026-09-09T23:49:38.648" v="16"/>
        <pc:sldMkLst>
          <pc:docMk/>
          <pc:sldMk cId="3435725184" sldId="273"/>
        </pc:sldMkLst>
      </pc:sldChg>
      <pc:sldChg chg="addSp delSp modSp">
        <pc:chgData name="Iara Subtil" userId="S::iara63466396@alunos.sc.senac.br::dc92e72e-a96b-49a2-bfb5-6b07e72d9290" providerId="AD" clId="Web-{0FD7C977-57B4-3BE5-C048-B705BF5B63BE}" dt="2026-09-10T00:23:46.532" v="176" actId="1076"/>
        <pc:sldMkLst>
          <pc:docMk/>
          <pc:sldMk cId="1097270959" sldId="274"/>
        </pc:sldMkLst>
      </pc:sldChg>
    </pc:docChg>
  </pc:docChgLst>
  <pc:docChgLst>
    <pc:chgData name="Iara Subtil" userId="S::iara63466396@alunos.sc.senac.br::dc92e72e-a96b-49a2-bfb5-6b07e72d9290" providerId="AD" clId="Web-{B9EC18D2-2034-222D-B1B0-EDB9DA0E5BD8}"/>
    <pc:docChg chg="addSld delSld modSld sldOrd">
      <pc:chgData name="Iara Subtil" userId="S::iara63466396@alunos.sc.senac.br::dc92e72e-a96b-49a2-bfb5-6b07e72d9290" providerId="AD" clId="Web-{B9EC18D2-2034-222D-B1B0-EDB9DA0E5BD8}" dt="2026-09-04T00:43:33.322" v="454" actId="14100"/>
      <pc:docMkLst>
        <pc:docMk/>
      </pc:docMkLst>
      <pc:sldChg chg="addSp delSp modSp">
        <pc:chgData name="Iara Subtil" userId="S::iara63466396@alunos.sc.senac.br::dc92e72e-a96b-49a2-bfb5-6b07e72d9290" providerId="AD" clId="Web-{B9EC18D2-2034-222D-B1B0-EDB9DA0E5BD8}" dt="2026-09-04T00:43:33.322" v="454" actId="14100"/>
        <pc:sldMkLst>
          <pc:docMk/>
          <pc:sldMk cId="0" sldId="256"/>
        </pc:sldMkLst>
        <pc:picChg chg="add mod">
          <ac:chgData name="Iara Subtil" userId="S::iara63466396@alunos.sc.senac.br::dc92e72e-a96b-49a2-bfb5-6b07e72d9290" providerId="AD" clId="Web-{B9EC18D2-2034-222D-B1B0-EDB9DA0E5BD8}" dt="2026-09-04T00:43:33.322" v="454" actId="14100"/>
          <ac:picMkLst>
            <pc:docMk/>
            <pc:sldMk cId="0" sldId="256"/>
            <ac:picMk id="2" creationId="{4CDA737D-3F3A-9670-6218-BD83958BE34B}"/>
          </ac:picMkLst>
        </pc:picChg>
      </pc:sldChg>
      <pc:sldChg chg="modSp add del ord">
        <pc:chgData name="Iara Subtil" userId="S::iara63466396@alunos.sc.senac.br::dc92e72e-a96b-49a2-bfb5-6b07e72d9290" providerId="AD" clId="Web-{B9EC18D2-2034-222D-B1B0-EDB9DA0E5BD8}" dt="2026-09-04T00:37:49.029" v="377" actId="20577"/>
        <pc:sldMkLst>
          <pc:docMk/>
          <pc:sldMk cId="172550686" sldId="270"/>
        </pc:sldMkLst>
        <pc:spChg chg="mod">
          <ac:chgData name="Iara Subtil" userId="S::iara63466396@alunos.sc.senac.br::dc92e72e-a96b-49a2-bfb5-6b07e72d9290" providerId="AD" clId="Web-{B9EC18D2-2034-222D-B1B0-EDB9DA0E5BD8}" dt="2026-09-04T00:37:49.029" v="377" actId="20577"/>
          <ac:spMkLst>
            <pc:docMk/>
            <pc:sldMk cId="172550686" sldId="270"/>
            <ac:spMk id="30" creationId="{00000000-0000-0000-0000-000000000000}"/>
          </ac:spMkLst>
        </pc:spChg>
      </pc:sldChg>
      <pc:sldMasterChg chg="addSldLayout delSldLayout">
        <pc:chgData name="Iara Subtil" userId="S::iara63466396@alunos.sc.senac.br::dc92e72e-a96b-49a2-bfb5-6b07e72d9290" providerId="AD" clId="Web-{B9EC18D2-2034-222D-B1B0-EDB9DA0E5BD8}" dt="2026-09-04T00:27:52.898" v="267"/>
        <pc:sldMasterMkLst>
          <pc:docMk/>
          <pc:sldMasterMk cId="514200209" sldId="2147483886"/>
        </pc:sldMasterMkLst>
        <pc:sldLayoutChg chg="add">
          <pc:chgData name="Iara Subtil" userId="S::iara63466396@alunos.sc.senac.br::dc92e72e-a96b-49a2-bfb5-6b07e72d9290" providerId="AD" clId="Web-{B9EC18D2-2034-222D-B1B0-EDB9DA0E5BD8}" dt="2026-09-04T00:27:52.898" v="267"/>
          <pc:sldLayoutMkLst>
            <pc:docMk/>
            <pc:sldMasterMk cId="514200209" sldId="2147483886"/>
            <pc:sldLayoutMk cId="1571875972" sldId="2147483915"/>
          </pc:sldLayoutMkLst>
        </pc:sldLayoutChg>
      </pc:sldMasterChg>
    </pc:docChg>
  </pc:docChgLst>
  <pc:docChgLst>
    <pc:chgData name="Leonardo Guilhon" userId="S::leonardo20239756@alunos.sc.senac.br::6187983f-ff5a-43e7-b89e-f6c2659e0c71" providerId="AD" clId="Web-{11C840C4-4F17-BD74-AAF2-604805644E4E}"/>
    <pc:docChg chg="modSld">
      <pc:chgData name="Leonardo Guilhon" userId="S::leonardo20239756@alunos.sc.senac.br::6187983f-ff5a-43e7-b89e-f6c2659e0c71" providerId="AD" clId="Web-{11C840C4-4F17-BD74-AAF2-604805644E4E}" dt="2026-09-22T23:51:02.978" v="6"/>
      <pc:docMkLst>
        <pc:docMk/>
      </pc:docMkLst>
      <pc:sldChg chg="addSp delSp modSp">
        <pc:chgData name="Leonardo Guilhon" userId="S::leonardo20239756@alunos.sc.senac.br::6187983f-ff5a-43e7-b89e-f6c2659e0c71" providerId="AD" clId="Web-{11C840C4-4F17-BD74-AAF2-604805644E4E}" dt="2026-09-22T23:51:02.978" v="6"/>
        <pc:sldMkLst>
          <pc:docMk/>
          <pc:sldMk cId="3403179263" sldId="276"/>
        </pc:sldMkLst>
      </pc:sldChg>
    </pc:docChg>
  </pc:docChgLst>
  <pc:docChgLst>
    <pc:chgData name="Mateus Capistrano" userId="S::mateus63466056@alunos.sc.senac.br::f6f2940b-c0b6-435b-9bf1-0af1959eac38" providerId="AD" clId="Web-{3C01FD4C-040E-D044-EBF9-A7C3DFE3C99D}"/>
    <pc:docChg chg="modSld">
      <pc:chgData name="Mateus Capistrano" userId="S::mateus63466056@alunos.sc.senac.br::f6f2940b-c0b6-435b-9bf1-0af1959eac38" providerId="AD" clId="Web-{3C01FD4C-040E-D044-EBF9-A7C3DFE3C99D}" dt="2026-09-24T23:27:18.169" v="4" actId="20577"/>
      <pc:docMkLst>
        <pc:docMk/>
      </pc:docMkLst>
      <pc:sldChg chg="modSp">
        <pc:chgData name="Mateus Capistrano" userId="S::mateus63466056@alunos.sc.senac.br::f6f2940b-c0b6-435b-9bf1-0af1959eac38" providerId="AD" clId="Web-{3C01FD4C-040E-D044-EBF9-A7C3DFE3C99D}" dt="2026-09-24T23:27:18.169" v="4" actId="20577"/>
        <pc:sldMkLst>
          <pc:docMk/>
          <pc:sldMk cId="172550686" sldId="270"/>
        </pc:sldMkLst>
        <pc:spChg chg="mod">
          <ac:chgData name="Mateus Capistrano" userId="S::mateus63466056@alunos.sc.senac.br::f6f2940b-c0b6-435b-9bf1-0af1959eac38" providerId="AD" clId="Web-{3C01FD4C-040E-D044-EBF9-A7C3DFE3C99D}" dt="2026-09-24T23:27:18.169" v="4" actId="20577"/>
          <ac:spMkLst>
            <pc:docMk/>
            <pc:sldMk cId="172550686" sldId="270"/>
            <ac:spMk id="23" creationId="{00000000-0000-0000-0000-000000000000}"/>
          </ac:spMkLst>
        </pc:spChg>
      </pc:sldChg>
    </pc:docChg>
  </pc:docChgLst>
  <pc:docChgLst>
    <pc:chgData name="Leonardo Guilhon" userId="6187983f-ff5a-43e7-b89e-f6c2659e0c71" providerId="ADAL" clId="{E81B0C94-3975-4191-A434-47597CA07931}"/>
    <pc:docChg chg="undo custSel modSld">
      <pc:chgData name="Leonardo Guilhon" userId="6187983f-ff5a-43e7-b89e-f6c2659e0c71" providerId="ADAL" clId="{E81B0C94-3975-4191-A434-47597CA07931}" dt="2026-09-24T00:36:24.802" v="93" actId="26606"/>
      <pc:docMkLst>
        <pc:docMk/>
      </pc:docMkLst>
      <pc:sldChg chg="modSp mod">
        <pc:chgData name="Leonardo Guilhon" userId="6187983f-ff5a-43e7-b89e-f6c2659e0c71" providerId="ADAL" clId="{E81B0C94-3975-4191-A434-47597CA07931}" dt="2026-09-24T00:36:24.802" v="93" actId="26606"/>
        <pc:sldMkLst>
          <pc:docMk/>
          <pc:sldMk cId="0" sldId="256"/>
        </pc:sldMkLst>
        <pc:picChg chg="mod">
          <ac:chgData name="Leonardo Guilhon" userId="6187983f-ff5a-43e7-b89e-f6c2659e0c71" providerId="ADAL" clId="{E81B0C94-3975-4191-A434-47597CA07931}" dt="2026-09-24T00:36:24.802" v="93" actId="26606"/>
          <ac:picMkLst>
            <pc:docMk/>
            <pc:sldMk cId="0" sldId="256"/>
            <ac:picMk id="2" creationId="{4CDA737D-3F3A-9670-6218-BD83958BE34B}"/>
          </ac:picMkLst>
        </pc:picChg>
      </pc:sldChg>
      <pc:sldChg chg="modSp mod">
        <pc:chgData name="Leonardo Guilhon" userId="6187983f-ff5a-43e7-b89e-f6c2659e0c71" providerId="ADAL" clId="{E81B0C94-3975-4191-A434-47597CA07931}" dt="2026-09-24T00:36:24.782" v="92" actId="14100"/>
        <pc:sldMkLst>
          <pc:docMk/>
          <pc:sldMk cId="172550686" sldId="270"/>
        </pc:sldMkLst>
        <pc:spChg chg="mod">
          <ac:chgData name="Leonardo Guilhon" userId="6187983f-ff5a-43e7-b89e-f6c2659e0c71" providerId="ADAL" clId="{E81B0C94-3975-4191-A434-47597CA07931}" dt="2026-09-23T22:01:13.656" v="67" actId="14100"/>
          <ac:spMkLst>
            <pc:docMk/>
            <pc:sldMk cId="172550686" sldId="270"/>
            <ac:spMk id="25" creationId="{00000000-0000-0000-0000-000000000000}"/>
          </ac:spMkLst>
        </pc:spChg>
        <pc:spChg chg="mod">
          <ac:chgData name="Leonardo Guilhon" userId="6187983f-ff5a-43e7-b89e-f6c2659e0c71" providerId="ADAL" clId="{E81B0C94-3975-4191-A434-47597CA07931}" dt="2026-09-23T21:57:23.702" v="65" actId="20577"/>
          <ac:spMkLst>
            <pc:docMk/>
            <pc:sldMk cId="172550686" sldId="270"/>
            <ac:spMk id="30" creationId="{00000000-0000-0000-0000-000000000000}"/>
          </ac:spMkLst>
        </pc:spChg>
        <pc:picChg chg="mod">
          <ac:chgData name="Leonardo Guilhon" userId="6187983f-ff5a-43e7-b89e-f6c2659e0c71" providerId="ADAL" clId="{E81B0C94-3975-4191-A434-47597CA07931}" dt="2026-09-23T22:02:51.334" v="90" actId="14100"/>
          <ac:picMkLst>
            <pc:docMk/>
            <pc:sldMk cId="172550686" sldId="270"/>
            <ac:picMk id="32" creationId="{374AF66D-BBEC-C6E1-CB78-338F9400AC89}"/>
          </ac:picMkLst>
        </pc:picChg>
        <pc:picChg chg="mod">
          <ac:chgData name="Leonardo Guilhon" userId="6187983f-ff5a-43e7-b89e-f6c2659e0c71" providerId="ADAL" clId="{E81B0C94-3975-4191-A434-47597CA07931}" dt="2026-09-23T22:02:36.742" v="86" actId="14100"/>
          <ac:picMkLst>
            <pc:docMk/>
            <pc:sldMk cId="172550686" sldId="270"/>
            <ac:picMk id="34" creationId="{6328127A-7E86-BB23-898B-58918CEEABB8}"/>
          </ac:picMkLst>
        </pc:picChg>
        <pc:picChg chg="mod">
          <ac:chgData name="Leonardo Guilhon" userId="6187983f-ff5a-43e7-b89e-f6c2659e0c71" providerId="ADAL" clId="{E81B0C94-3975-4191-A434-47597CA07931}" dt="2026-09-23T22:02:17.113" v="83" actId="14100"/>
          <ac:picMkLst>
            <pc:docMk/>
            <pc:sldMk cId="172550686" sldId="270"/>
            <ac:picMk id="36" creationId="{6ECF6AA7-3491-0314-F911-7E82BF3830A9}"/>
          </ac:picMkLst>
        </pc:picChg>
        <pc:picChg chg="mod">
          <ac:chgData name="Leonardo Guilhon" userId="6187983f-ff5a-43e7-b89e-f6c2659e0c71" providerId="ADAL" clId="{E81B0C94-3975-4191-A434-47597CA07931}" dt="2026-09-24T00:36:24.782" v="92" actId="14100"/>
          <ac:picMkLst>
            <pc:docMk/>
            <pc:sldMk cId="172550686" sldId="270"/>
            <ac:picMk id="38" creationId="{63152A8F-F50D-5373-3E64-253835A53EC1}"/>
          </ac:picMkLst>
        </pc:picChg>
      </pc:sldChg>
      <pc:sldChg chg="modSp mod">
        <pc:chgData name="Leonardo Guilhon" userId="6187983f-ff5a-43e7-b89e-f6c2659e0c71" providerId="ADAL" clId="{E81B0C94-3975-4191-A434-47597CA07931}" dt="2026-09-23T21:56:43.210" v="64" actId="1035"/>
        <pc:sldMkLst>
          <pc:docMk/>
          <pc:sldMk cId="3435725184" sldId="273"/>
        </pc:sldMkLst>
        <pc:picChg chg="mod">
          <ac:chgData name="Leonardo Guilhon" userId="6187983f-ff5a-43e7-b89e-f6c2659e0c71" providerId="ADAL" clId="{E81B0C94-3975-4191-A434-47597CA07931}" dt="2026-09-23T21:56:43.210" v="64" actId="1035"/>
          <ac:picMkLst>
            <pc:docMk/>
            <pc:sldMk cId="3435725184" sldId="273"/>
            <ac:picMk id="2" creationId="{E929BA5A-D6A8-329C-B789-DE086197A15F}"/>
          </ac:picMkLst>
        </pc:picChg>
      </pc:sldChg>
      <pc:sldChg chg="addSp delSp modSp mod">
        <pc:chgData name="Leonardo Guilhon" userId="6187983f-ff5a-43e7-b89e-f6c2659e0c71" providerId="ADAL" clId="{E81B0C94-3975-4191-A434-47597CA07931}" dt="2026-09-23T21:52:36.756" v="63" actId="1036"/>
        <pc:sldMkLst>
          <pc:docMk/>
          <pc:sldMk cId="3403179263" sldId="276"/>
        </pc:sldMkLst>
        <pc:spChg chg="add del mod">
          <ac:chgData name="Leonardo Guilhon" userId="6187983f-ff5a-43e7-b89e-f6c2659e0c71" providerId="ADAL" clId="{E81B0C94-3975-4191-A434-47597CA07931}" dt="2026-09-23T00:05:42.819" v="46" actId="931"/>
          <ac:spMkLst>
            <pc:docMk/>
            <pc:sldMk cId="3403179263" sldId="276"/>
            <ac:spMk id="6" creationId="{BA7F92AB-AF6C-E234-B044-2F6D7DE4859B}"/>
          </ac:spMkLst>
        </pc:spChg>
        <pc:spChg chg="del">
          <ac:chgData name="Leonardo Guilhon" userId="6187983f-ff5a-43e7-b89e-f6c2659e0c71" providerId="ADAL" clId="{E81B0C94-3975-4191-A434-47597CA07931}" dt="2026-09-23T00:05:52.683" v="47" actId="478"/>
          <ac:spMkLst>
            <pc:docMk/>
            <pc:sldMk cId="3403179263" sldId="276"/>
            <ac:spMk id="9" creationId="{875EEEB4-D6C5-834B-B57B-307AFE90D8D3}"/>
          </ac:spMkLst>
        </pc:spChg>
        <pc:spChg chg="add del mod">
          <ac:chgData name="Leonardo Guilhon" userId="6187983f-ff5a-43e7-b89e-f6c2659e0c71" providerId="ADAL" clId="{E81B0C94-3975-4191-A434-47597CA07931}" dt="2026-09-23T00:05:54.461" v="48" actId="478"/>
          <ac:spMkLst>
            <pc:docMk/>
            <pc:sldMk cId="3403179263" sldId="276"/>
            <ac:spMk id="11" creationId="{9C6D0788-2BB2-BA12-C214-A137DB6E2D71}"/>
          </ac:spMkLst>
        </pc:spChg>
        <pc:spChg chg="add del mod">
          <ac:chgData name="Leonardo Guilhon" userId="6187983f-ff5a-43e7-b89e-f6c2659e0c71" providerId="ADAL" clId="{E81B0C94-3975-4191-A434-47597CA07931}" dt="2026-09-23T00:06:00.961" v="51"/>
          <ac:spMkLst>
            <pc:docMk/>
            <pc:sldMk cId="3403179263" sldId="276"/>
            <ac:spMk id="12" creationId="{E693B1F8-C66C-9563-2869-A5B547FC636C}"/>
          </ac:spMkLst>
        </pc:spChg>
        <pc:picChg chg="del mod">
          <ac:chgData name="Leonardo Guilhon" userId="6187983f-ff5a-43e7-b89e-f6c2659e0c71" providerId="ADAL" clId="{E81B0C94-3975-4191-A434-47597CA07931}" dt="2026-09-23T00:01:22.508" v="45" actId="478"/>
          <ac:picMkLst>
            <pc:docMk/>
            <pc:sldMk cId="3403179263" sldId="276"/>
            <ac:picMk id="4" creationId="{3F10E17C-A0DB-1575-094E-5EAE4F92B81C}"/>
          </ac:picMkLst>
        </pc:picChg>
        <pc:picChg chg="add mod ord">
          <ac:chgData name="Leonardo Guilhon" userId="6187983f-ff5a-43e7-b89e-f6c2659e0c71" providerId="ADAL" clId="{E81B0C94-3975-4191-A434-47597CA07931}" dt="2026-09-23T21:52:36.756" v="63" actId="1036"/>
          <ac:picMkLst>
            <pc:docMk/>
            <pc:sldMk cId="3403179263" sldId="276"/>
            <ac:picMk id="8" creationId="{D4589D7C-22B9-BE5B-7BE0-FC0DA46C8375}"/>
          </ac:picMkLst>
        </pc:picChg>
      </pc:sldChg>
    </pc:docChg>
  </pc:docChgLst>
  <pc:docChgLst>
    <pc:chgData name="Mateus Capistrano" userId="f6f2940b-c0b6-435b-9bf1-0af1959eac38" providerId="ADAL" clId="{28CF59DB-8604-435A-9CCE-88A09BFFCDF8}"/>
    <pc:docChg chg="custSel modSld">
      <pc:chgData name="Mateus Capistrano" userId="f6f2940b-c0b6-435b-9bf1-0af1959eac38" providerId="ADAL" clId="{28CF59DB-8604-435A-9CCE-88A09BFFCDF8}" dt="2026-09-03T22:09:34.346" v="9" actId="478"/>
      <pc:docMkLst>
        <pc:docMk/>
      </pc:docMkLst>
    </pc:docChg>
  </pc:docChgLst>
  <pc:docChgLst>
    <pc:chgData name="Caique Santos" userId="S::caique62370506@alunos.sc.senac.br::787c0be8-9195-4bce-b4e0-7c87e24ebaf7" providerId="AD" clId="Web-{7BD61B9B-EABB-8B5F-76C6-5C0A18CB5506}"/>
    <pc:docChg chg="modSld">
      <pc:chgData name="Caique Santos" userId="S::caique62370506@alunos.sc.senac.br::787c0be8-9195-4bce-b4e0-7c87e24ebaf7" providerId="AD" clId="Web-{7BD61B9B-EABB-8B5F-76C6-5C0A18CB5506}" dt="2026-09-09T22:27:59.991" v="6"/>
      <pc:docMkLst>
        <pc:docMk/>
      </pc:docMkLst>
      <pc:sldChg chg="addSp delSp modSp">
        <pc:chgData name="Caique Santos" userId="S::caique62370506@alunos.sc.senac.br::787c0be8-9195-4bce-b4e0-7c87e24ebaf7" providerId="AD" clId="Web-{7BD61B9B-EABB-8B5F-76C6-5C0A18CB5506}" dt="2026-09-09T22:27:59.991" v="6"/>
        <pc:sldMkLst>
          <pc:docMk/>
          <pc:sldMk cId="0" sldId="256"/>
        </pc:sldMkLst>
      </pc:sldChg>
    </pc:docChg>
  </pc:docChgLst>
  <pc:docChgLst>
    <pc:chgData name="Iara Subtil" userId="S::iara63466396@alunos.sc.senac.br::dc92e72e-a96b-49a2-bfb5-6b07e72d9290" providerId="AD" clId="Web-{5A02A22E-5D14-9F5B-13BD-BE5EC9A37E65}"/>
    <pc:docChg chg="addSld modSld">
      <pc:chgData name="Iara Subtil" userId="S::iara63466396@alunos.sc.senac.br::dc92e72e-a96b-49a2-bfb5-6b07e72d9290" providerId="AD" clId="Web-{5A02A22E-5D14-9F5B-13BD-BE5EC9A37E65}" dt="2026-09-17T23:49:43.511" v="6"/>
      <pc:docMkLst>
        <pc:docMk/>
      </pc:docMkLst>
      <pc:sldChg chg="addSp delSp modSp new mod modClrScheme chgLayout">
        <pc:chgData name="Iara Subtil" userId="S::iara63466396@alunos.sc.senac.br::dc92e72e-a96b-49a2-bfb5-6b07e72d9290" providerId="AD" clId="Web-{5A02A22E-5D14-9F5B-13BD-BE5EC9A37E65}" dt="2026-09-17T23:49:43.511" v="6"/>
        <pc:sldMkLst>
          <pc:docMk/>
          <pc:sldMk cId="3403179263" sldId="276"/>
        </pc:sldMkLst>
      </pc:sldChg>
    </pc:docChg>
  </pc:docChgLst>
  <pc:docChgLst>
    <pc:chgData name="Iara Subtil" userId="dc92e72e-a96b-49a2-bfb5-6b07e72d9290" providerId="ADAL" clId="{0188117A-FF7A-43DC-92F7-BE0D05ACFBED}"/>
    <pc:docChg chg="undo custSel addSld delSld modSld sldOrd">
      <pc:chgData name="Iara Subtil" userId="dc92e72e-a96b-49a2-bfb5-6b07e72d9290" providerId="ADAL" clId="{0188117A-FF7A-43DC-92F7-BE0D05ACFBED}" dt="2026-09-08T23:59:10.883" v="935" actId="1076"/>
      <pc:docMkLst>
        <pc:docMk/>
      </pc:docMkLst>
      <pc:sldChg chg="addSp delSp modSp mod">
        <pc:chgData name="Iara Subtil" userId="dc92e72e-a96b-49a2-bfb5-6b07e72d9290" providerId="ADAL" clId="{0188117A-FF7A-43DC-92F7-BE0D05ACFBED}" dt="2026-09-08T23:59:10.883" v="935" actId="1076"/>
        <pc:sldMkLst>
          <pc:docMk/>
          <pc:sldMk cId="172550686" sldId="270"/>
        </pc:sldMkLst>
        <pc:spChg chg="mod">
          <ac:chgData name="Iara Subtil" userId="dc92e72e-a96b-49a2-bfb5-6b07e72d9290" providerId="ADAL" clId="{0188117A-FF7A-43DC-92F7-BE0D05ACFBED}" dt="2026-09-08T23:59:10.883" v="935" actId="1076"/>
          <ac:spMkLst>
            <pc:docMk/>
            <pc:sldMk cId="172550686" sldId="270"/>
            <ac:spMk id="2" creationId="{00000000-0000-0000-0000-000000000000}"/>
          </ac:spMkLst>
        </pc:spChg>
        <pc:spChg chg="mod">
          <ac:chgData name="Iara Subtil" userId="dc92e72e-a96b-49a2-bfb5-6b07e72d9290" providerId="ADAL" clId="{0188117A-FF7A-43DC-92F7-BE0D05ACFBED}" dt="2026-09-08T22:58:43.865" v="808" actId="255"/>
          <ac:spMkLst>
            <pc:docMk/>
            <pc:sldMk cId="172550686" sldId="270"/>
            <ac:spMk id="9" creationId="{00000000-0000-0000-0000-000000000000}"/>
          </ac:spMkLst>
        </pc:spChg>
        <pc:spChg chg="mod">
          <ac:chgData name="Iara Subtil" userId="dc92e72e-a96b-49a2-bfb5-6b07e72d9290" providerId="ADAL" clId="{0188117A-FF7A-43DC-92F7-BE0D05ACFBED}" dt="2026-09-08T22:58:43.865" v="808" actId="255"/>
          <ac:spMkLst>
            <pc:docMk/>
            <pc:sldMk cId="172550686" sldId="270"/>
            <ac:spMk id="16" creationId="{00000000-0000-0000-0000-000000000000}"/>
          </ac:spMkLst>
        </pc:spChg>
        <pc:spChg chg="mod">
          <ac:chgData name="Iara Subtil" userId="dc92e72e-a96b-49a2-bfb5-6b07e72d9290" providerId="ADAL" clId="{0188117A-FF7A-43DC-92F7-BE0D05ACFBED}" dt="2026-09-08T22:58:43.865" v="808" actId="255"/>
          <ac:spMkLst>
            <pc:docMk/>
            <pc:sldMk cId="172550686" sldId="270"/>
            <ac:spMk id="23" creationId="{00000000-0000-0000-0000-000000000000}"/>
          </ac:spMkLst>
        </pc:spChg>
        <pc:spChg chg="mod">
          <ac:chgData name="Iara Subtil" userId="dc92e72e-a96b-49a2-bfb5-6b07e72d9290" providerId="ADAL" clId="{0188117A-FF7A-43DC-92F7-BE0D05ACFBED}" dt="2026-09-08T22:58:43.865" v="808" actId="255"/>
          <ac:spMkLst>
            <pc:docMk/>
            <pc:sldMk cId="172550686" sldId="270"/>
            <ac:spMk id="30" creationId="{00000000-0000-0000-0000-000000000000}"/>
          </ac:spMkLst>
        </pc:spChg>
      </pc:sldChg>
      <pc:sldChg chg="addSp delSp modSp add mod ord">
        <pc:chgData name="Iara Subtil" userId="dc92e72e-a96b-49a2-bfb5-6b07e72d9290" providerId="ADAL" clId="{0188117A-FF7A-43DC-92F7-BE0D05ACFBED}" dt="2026-09-08T23:58:58.945" v="927" actId="20578"/>
        <pc:sldMkLst>
          <pc:docMk/>
          <pc:sldMk cId="2457707133" sldId="272"/>
        </pc:sldMkLst>
      </pc:sldChg>
      <pc:sldChg chg="addSp delSp modSp new mod chgLayout">
        <pc:chgData name="Iara Subtil" userId="dc92e72e-a96b-49a2-bfb5-6b07e72d9290" providerId="ADAL" clId="{0188117A-FF7A-43DC-92F7-BE0D05ACFBED}" dt="2026-09-08T23:59:01.512" v="932" actId="14100"/>
        <pc:sldMkLst>
          <pc:docMk/>
          <pc:sldMk cId="3435725184" sldId="273"/>
        </pc:sldMkLst>
      </pc:sldChg>
    </pc:docChg>
  </pc:docChgLst>
  <pc:docChgLst>
    <pc:chgData name="JONAS REITER" userId="9b863de1-de16-419f-9b77-109be359bd0b" providerId="ADAL" clId="{82CAC049-D407-49DB-B6D3-882A71FEAB86}"/>
    <pc:docChg chg="modSld">
      <pc:chgData name="JONAS REITER" userId="9b863de1-de16-419f-9b77-109be359bd0b" providerId="ADAL" clId="{82CAC049-D407-49DB-B6D3-882A71FEAB86}" dt="2026-09-02T00:22:53.002" v="0" actId="1076"/>
      <pc:docMkLst>
        <pc:docMk/>
      </pc:docMkLst>
      <pc:sldChg chg="modSp mod">
        <pc:chgData name="JONAS REITER" userId="9b863de1-de16-419f-9b77-109be359bd0b" providerId="ADAL" clId="{82CAC049-D407-49DB-B6D3-882A71FEAB86}" dt="2026-09-02T00:22:53.002" v="0" actId="1076"/>
        <pc:sldMkLst>
          <pc:docMk/>
          <pc:sldMk cId="0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03E33-2AEF-44F2-9E83-9788A59F4A60}" type="datetimeFigureOut">
              <a:t>24/09/2026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AE543-C877-4D11-888C-7C89C7D2E695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1825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87DAF-9E9F-CB2B-4B42-F679BD1FA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39016-7DE3-BAFF-440F-B93419B6A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E7B73E-6A00-3FA3-C3ED-C343D5A26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B0A2C-E64B-31BF-033E-A25C264198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61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832E0-4DA1-4917-B32C-E6F69B6DA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47EE16-024E-86AA-D553-1C442BC86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0DD373-9748-0DB1-D129-47B8865E5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20E2A-2795-3293-9441-94F5DCF8D2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40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097111"/>
            <a:ext cx="9720675" cy="4558317"/>
          </a:xfrm>
        </p:spPr>
        <p:txBody>
          <a:bodyPr anchor="t">
            <a:normAutofit/>
          </a:bodyPr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3973" y="7896792"/>
            <a:ext cx="9866289" cy="1502031"/>
          </a:xfrm>
        </p:spPr>
        <p:txBody>
          <a:bodyPr anchor="ctr">
            <a:normAutofit/>
          </a:bodyPr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170" y="9639137"/>
            <a:ext cx="6536316" cy="54768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98283" y="9639137"/>
            <a:ext cx="2147171" cy="54768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4028" y="9639137"/>
            <a:ext cx="90467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430001" y="0"/>
            <a:ext cx="6857999" cy="10287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022CE8C-DC47-AF8A-A37E-C04D364B8D63}"/>
              </a:ext>
            </a:extLst>
          </p:cNvPr>
          <p:cNvCxnSpPr>
            <a:cxnSpLocks/>
          </p:cNvCxnSpPr>
          <p:nvPr/>
        </p:nvCxnSpPr>
        <p:spPr>
          <a:xfrm>
            <a:off x="800100" y="9487160"/>
            <a:ext cx="972067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5A6ADE-4FF0-6E84-4D25-A3E7A481303D}"/>
              </a:ext>
            </a:extLst>
          </p:cNvPr>
          <p:cNvCxnSpPr>
            <a:cxnSpLocks/>
          </p:cNvCxnSpPr>
          <p:nvPr/>
        </p:nvCxnSpPr>
        <p:spPr>
          <a:xfrm>
            <a:off x="800101" y="7776636"/>
            <a:ext cx="969076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306735-74E7-C788-FB5F-7BC551ED5CDD}"/>
              </a:ext>
            </a:extLst>
          </p:cNvPr>
          <p:cNvCxnSpPr>
            <a:cxnSpLocks/>
          </p:cNvCxnSpPr>
          <p:nvPr/>
        </p:nvCxnSpPr>
        <p:spPr>
          <a:xfrm>
            <a:off x="800100" y="769083"/>
            <a:ext cx="9684614" cy="0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094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úd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519" y="498463"/>
            <a:ext cx="16880501" cy="1364882"/>
          </a:xfrm>
        </p:spPr>
        <p:txBody>
          <a:bodyPr anchor="b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233397"/>
            <a:ext cx="16880502" cy="705114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795529" y="2035954"/>
            <a:ext cx="1673874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717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F847F0-1D67-5F49-6571-5F248F11275B}"/>
              </a:ext>
            </a:extLst>
          </p:cNvPr>
          <p:cNvCxnSpPr>
            <a:cxnSpLocks/>
          </p:cNvCxnSpPr>
          <p:nvPr/>
        </p:nvCxnSpPr>
        <p:spPr>
          <a:xfrm>
            <a:off x="12259821" y="795638"/>
            <a:ext cx="5228079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80C4FA-D5DF-A52F-5EBC-E1A231F643A5}"/>
              </a:ext>
            </a:extLst>
          </p:cNvPr>
          <p:cNvCxnSpPr>
            <a:cxnSpLocks/>
          </p:cNvCxnSpPr>
          <p:nvPr/>
        </p:nvCxnSpPr>
        <p:spPr>
          <a:xfrm>
            <a:off x="12259821" y="8247692"/>
            <a:ext cx="522807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952" y="1152527"/>
            <a:ext cx="5528484" cy="4265291"/>
          </a:xfrm>
        </p:spPr>
        <p:txBody>
          <a:bodyPr anchor="t">
            <a:normAutofit/>
          </a:bodyPr>
          <a:lstStyle>
            <a:lvl1pPr>
              <a:defRPr sz="66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1408522" cy="10287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10967" y="8521700"/>
            <a:ext cx="5483469" cy="996287"/>
          </a:xfrm>
        </p:spPr>
        <p:txBody>
          <a:bodyPr anchor="t">
            <a:normAutofit/>
          </a:bodyPr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571521-DF5C-DF9C-1A62-5F1513FC61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2110967" y="9639137"/>
            <a:ext cx="3442587" cy="5476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135B836-FBFB-89F8-B972-11036B55F5C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447020" y="9639137"/>
            <a:ext cx="1313738" cy="54768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0AD8387-A9F9-E9E2-1138-08C0AA495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25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1148626"/>
            <a:ext cx="14453502" cy="518267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32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4143" y="7907766"/>
            <a:ext cx="14419598" cy="150203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CDCB79-1025-8102-1BC6-378AB173CBFF}"/>
              </a:ext>
            </a:extLst>
          </p:cNvPr>
          <p:cNvCxnSpPr>
            <a:cxnSpLocks/>
          </p:cNvCxnSpPr>
          <p:nvPr/>
        </p:nvCxnSpPr>
        <p:spPr>
          <a:xfrm>
            <a:off x="800100" y="7776636"/>
            <a:ext cx="166878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F23CAD-F5FD-3FB3-B413-1F54592B07E7}"/>
              </a:ext>
            </a:extLst>
          </p:cNvPr>
          <p:cNvCxnSpPr>
            <a:cxnSpLocks/>
          </p:cNvCxnSpPr>
          <p:nvPr/>
        </p:nvCxnSpPr>
        <p:spPr>
          <a:xfrm>
            <a:off x="800100" y="9486900"/>
            <a:ext cx="166878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162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beçalho da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496" y="4527612"/>
            <a:ext cx="13441680" cy="4871213"/>
          </a:xfrm>
        </p:spPr>
        <p:txBody>
          <a:bodyPr anchor="b">
            <a:normAutofit/>
          </a:bodyPr>
          <a:lstStyle>
            <a:lvl1pPr>
              <a:defRPr sz="9900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D05DD5-DCB7-49C7-5E41-2DBD8B73D6D2}"/>
              </a:ext>
            </a:extLst>
          </p:cNvPr>
          <p:cNvCxnSpPr>
            <a:cxnSpLocks/>
          </p:cNvCxnSpPr>
          <p:nvPr/>
        </p:nvCxnSpPr>
        <p:spPr>
          <a:xfrm>
            <a:off x="795969" y="797937"/>
            <a:ext cx="16691931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DA663-314D-CA26-DF41-CB3FDC0733F0}"/>
              </a:ext>
            </a:extLst>
          </p:cNvPr>
          <p:cNvCxnSpPr>
            <a:cxnSpLocks/>
          </p:cNvCxnSpPr>
          <p:nvPr/>
        </p:nvCxnSpPr>
        <p:spPr>
          <a:xfrm>
            <a:off x="800100" y="9486900"/>
            <a:ext cx="166878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74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89277"/>
            <a:ext cx="11288268" cy="2823893"/>
          </a:xfrm>
        </p:spPr>
        <p:txBody>
          <a:bodyPr anchor="t">
            <a:normAutofit/>
          </a:bodyPr>
          <a:lstStyle>
            <a:lvl1pPr>
              <a:defRPr sz="99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2285" y="3753367"/>
            <a:ext cx="11239487" cy="5504934"/>
          </a:xfrm>
        </p:spPr>
        <p:txBody>
          <a:bodyPr vert="horz" lIns="91440" tIns="45720" rIns="91440" bIns="45720" rtlCol="0" anchor="t">
            <a:normAutofit/>
          </a:bodyPr>
          <a:lstStyle>
            <a:lvl1pPr marL="685800" indent="-685800">
              <a:buFont typeface="+mj-lt"/>
              <a:buAutoNum type="arabicPeriod"/>
              <a:defRPr lang="en-US" sz="3000" dirty="0"/>
            </a:lvl1pPr>
            <a:lvl2pPr marL="1200150" indent="-514350">
              <a:buFont typeface="+mj-lt"/>
              <a:buAutoNum type="arabicPeriod"/>
              <a:defRPr lang="en-US" sz="2700" dirty="0"/>
            </a:lvl2pPr>
            <a:lvl3pPr marL="1885950" indent="-514350">
              <a:buFont typeface="+mj-lt"/>
              <a:buAutoNum type="arabicPeriod"/>
              <a:defRPr lang="en-US" sz="2400" dirty="0"/>
            </a:lvl3pPr>
            <a:lvl4pPr marL="2571750" indent="-514350">
              <a:buFont typeface="+mj-lt"/>
              <a:buAutoNum type="arabicPeriod"/>
              <a:defRPr lang="en-US" sz="2400" dirty="0"/>
            </a:lvl4pPr>
            <a:lvl5pPr marL="3257550" indent="-514350">
              <a:buFont typeface="+mj-lt"/>
              <a:buAutoNum type="arabicPeriod"/>
              <a:defRPr lang="en-US" sz="2400" dirty="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57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602279"/>
            <a:ext cx="9775407" cy="3136602"/>
          </a:xfrm>
        </p:spPr>
        <p:txBody>
          <a:bodyPr anchor="t">
            <a:normAutofit/>
          </a:bodyPr>
          <a:lstStyle>
            <a:lvl1pPr>
              <a:defRPr sz="99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4790" y="4346163"/>
            <a:ext cx="9724121" cy="4919757"/>
          </a:xfrm>
        </p:spPr>
        <p:txBody>
          <a:bodyPr vert="horz" lIns="91440" tIns="45720" rIns="91440" bIns="45720" rtlCol="0">
            <a:normAutofit/>
          </a:bodyPr>
          <a:lstStyle>
            <a:lvl1pPr marL="685800" indent="-685800">
              <a:buFont typeface="+mj-lt"/>
              <a:buAutoNum type="arabicPeriod"/>
              <a:defRPr lang="en-US" sz="3000" dirty="0"/>
            </a:lvl1pPr>
            <a:lvl2pPr marL="1200150" indent="-514350">
              <a:buFont typeface="+mj-lt"/>
              <a:buAutoNum type="arabicPeriod"/>
              <a:defRPr lang="en-US" sz="2700" dirty="0"/>
            </a:lvl2pPr>
            <a:lvl3pPr marL="1885950" indent="-514350">
              <a:buFont typeface="+mj-lt"/>
              <a:buAutoNum type="arabicPeriod"/>
              <a:defRPr lang="en-US" sz="2400" dirty="0"/>
            </a:lvl3pPr>
            <a:lvl4pPr marL="2571750" indent="-514350">
              <a:buFont typeface="+mj-lt"/>
              <a:buAutoNum type="arabicPeriod"/>
              <a:defRPr lang="en-US" sz="2400" dirty="0"/>
            </a:lvl4pPr>
            <a:lvl5pPr marL="3257550" indent="-514350">
              <a:buFont typeface="+mj-lt"/>
              <a:buAutoNum type="arabicPeriod"/>
              <a:defRPr lang="en-US" sz="2400" dirty="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9639137"/>
            <a:ext cx="6454521" cy="5476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5" y="9625001"/>
            <a:ext cx="2130465" cy="54768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4240" y="9625001"/>
            <a:ext cx="90467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BFCD9F4-28CD-7877-8D0E-B6685E2A12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429999" y="1"/>
            <a:ext cx="6857999" cy="102869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E6481B7-DF51-286F-B976-0777FDDAC524}"/>
              </a:ext>
            </a:extLst>
          </p:cNvPr>
          <p:cNvCxnSpPr>
            <a:cxnSpLocks/>
          </p:cNvCxnSpPr>
          <p:nvPr/>
        </p:nvCxnSpPr>
        <p:spPr>
          <a:xfrm>
            <a:off x="795528" y="4006200"/>
            <a:ext cx="9604284" cy="0"/>
          </a:xfrm>
          <a:prstGeom prst="line">
            <a:avLst/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653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41" y="2099601"/>
            <a:ext cx="6204692" cy="4378131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5670" y="2097629"/>
            <a:ext cx="9375030" cy="61722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795529" y="9484359"/>
            <a:ext cx="1673874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967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01" y="653678"/>
            <a:ext cx="6402860" cy="4378131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7178" y="1114660"/>
            <a:ext cx="9415605" cy="796948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F873DB-8FEF-C24C-ECA0-EABFFF560476}"/>
              </a:ext>
            </a:extLst>
          </p:cNvPr>
          <p:cNvCxnSpPr>
            <a:cxnSpLocks/>
          </p:cNvCxnSpPr>
          <p:nvPr/>
        </p:nvCxnSpPr>
        <p:spPr>
          <a:xfrm>
            <a:off x="8229600" y="792734"/>
            <a:ext cx="92583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795529" y="9486900"/>
            <a:ext cx="1673874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384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0801" y="1037801"/>
            <a:ext cx="8497098" cy="181899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38FD2E6A-E1F7-36FC-E50F-AD4CE76910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2" y="800100"/>
            <a:ext cx="7429500" cy="8717892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0798" y="3011479"/>
            <a:ext cx="8497098" cy="64729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9087777" y="795528"/>
            <a:ext cx="840012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538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6957" y="1037800"/>
            <a:ext cx="10020945" cy="182600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800100"/>
            <a:ext cx="5829300" cy="8717886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6957" y="3016048"/>
            <a:ext cx="10020945" cy="64708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7476145" y="800100"/>
            <a:ext cx="10020947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261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39" y="1037801"/>
            <a:ext cx="9996839" cy="18260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326" y="3016049"/>
            <a:ext cx="9992853" cy="649627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430000" y="800100"/>
            <a:ext cx="6057900" cy="86868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430001" y="9639137"/>
            <a:ext cx="5330759" cy="54768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3F4131-F439-B360-2C50-DC4ED02C5AF2}"/>
              </a:ext>
            </a:extLst>
          </p:cNvPr>
          <p:cNvCxnSpPr>
            <a:cxnSpLocks/>
          </p:cNvCxnSpPr>
          <p:nvPr/>
        </p:nvCxnSpPr>
        <p:spPr>
          <a:xfrm>
            <a:off x="774627" y="795528"/>
            <a:ext cx="985155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942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064" y="1037802"/>
            <a:ext cx="6866403" cy="215881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064" y="3316778"/>
            <a:ext cx="6866403" cy="593241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807F9F-79B5-ED92-41CC-A1D1A8D03E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29600" y="800099"/>
            <a:ext cx="9258300" cy="8686802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774627" y="795528"/>
            <a:ext cx="665487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544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2833" y="768017"/>
            <a:ext cx="10188104" cy="1889880"/>
          </a:xfrm>
        </p:spPr>
        <p:txBody>
          <a:bodyPr anchor="b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800099"/>
            <a:ext cx="5829300" cy="8686802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2286" y="9639137"/>
            <a:ext cx="6205715" cy="5476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2833" y="3223260"/>
            <a:ext cx="10188104" cy="624355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7429500" y="2838881"/>
            <a:ext cx="100584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951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903" y="1037801"/>
            <a:ext cx="4578855" cy="301752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BC46AA6-BED0-04C6-38E0-12160144CC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099" y="800101"/>
            <a:ext cx="11501439" cy="8683136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2903" y="4334772"/>
            <a:ext cx="4578855" cy="5152128"/>
          </a:xfrm>
        </p:spPr>
        <p:txBody>
          <a:bodyPr/>
          <a:lstStyle>
            <a:lvl1pPr marL="0" indent="0">
              <a:buNone/>
              <a:defRPr/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C6323EE-3C7E-2716-8BD0-C89545F04F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F01E841F-9F6D-0E74-84D5-4BA2AF78F5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CE2DCFD-EFAB-71DF-776D-014822C0AB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FBB608-C785-A34D-1B6D-96361A676495}"/>
              </a:ext>
            </a:extLst>
          </p:cNvPr>
          <p:cNvCxnSpPr>
            <a:cxnSpLocks/>
          </p:cNvCxnSpPr>
          <p:nvPr/>
        </p:nvCxnSpPr>
        <p:spPr>
          <a:xfrm>
            <a:off x="13091312" y="800100"/>
            <a:ext cx="439659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864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99" y="7244543"/>
            <a:ext cx="6433577" cy="211974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800101"/>
            <a:ext cx="16687800" cy="6020828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77800" dir="14400000" sx="98000" sy="98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2286" y="9639137"/>
            <a:ext cx="6433577" cy="54768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5669" y="7244543"/>
            <a:ext cx="9832233" cy="2294312"/>
          </a:xfrm>
        </p:spPr>
        <p:txBody>
          <a:bodyPr/>
          <a:lstStyle>
            <a:lvl1pPr marL="0" indent="0">
              <a:buNone/>
              <a:defRPr/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03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33" y="1037801"/>
            <a:ext cx="6101582" cy="233933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3782729"/>
            <a:ext cx="5829300" cy="5704172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1028" y="1042416"/>
            <a:ext cx="10058400" cy="84444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2286" y="9639137"/>
            <a:ext cx="5977115" cy="54768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99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6443936"/>
            <a:ext cx="6000752" cy="283433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4C6F3D6-B9C8-D66A-B29A-CE5D5FBDE5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797837"/>
            <a:ext cx="5829303" cy="540539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2" y="1042416"/>
            <a:ext cx="10058399" cy="826019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354F31B-6E0C-9ACF-A3B4-2BE5DD2D21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D4992A1-A620-24C8-73C6-0C53DD6F38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2384E85-ACDE-270D-7478-1B88F47F14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7429502" y="797837"/>
            <a:ext cx="1005839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800099" y="9486900"/>
            <a:ext cx="1668780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670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9334" y="7611911"/>
            <a:ext cx="16749335" cy="1602351"/>
          </a:xfrm>
        </p:spPr>
        <p:txBody>
          <a:bodyPr anchor="ctr">
            <a:normAutofit/>
          </a:bodyPr>
          <a:lstStyle>
            <a:lvl1pPr algn="ctr">
              <a:defRPr sz="4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4629" y="743750"/>
            <a:ext cx="16738745" cy="636899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48000" cap="none" baseline="0">
                <a:solidFill>
                  <a:schemeClr val="accent1"/>
                </a:solidFill>
                <a:latin typeface="+mj-lt"/>
              </a:defRPr>
            </a:lvl1pPr>
            <a:lvl2pPr marL="342900" indent="0" algn="ctr">
              <a:lnSpc>
                <a:spcPct val="110000"/>
              </a:lnSpc>
              <a:buNone/>
              <a:defRPr sz="3600" cap="none" baseline="0">
                <a:solidFill>
                  <a:schemeClr val="tx1"/>
                </a:solidFill>
                <a:latin typeface="+mj-lt"/>
              </a:defRPr>
            </a:lvl2pPr>
            <a:lvl3pPr marL="685800" indent="0" algn="ctr">
              <a:lnSpc>
                <a:spcPct val="110000"/>
              </a:lnSpc>
              <a:buNone/>
              <a:defRPr sz="3000" cap="none" baseline="0">
                <a:solidFill>
                  <a:schemeClr val="tx1"/>
                </a:solidFill>
                <a:latin typeface="+mj-lt"/>
              </a:defRPr>
            </a:lvl3pPr>
            <a:lvl4pPr marL="1028700" indent="0" algn="ctr">
              <a:lnSpc>
                <a:spcPct val="110000"/>
              </a:lnSpc>
              <a:buNone/>
              <a:defRPr sz="2700" cap="none" baseline="0">
                <a:solidFill>
                  <a:schemeClr val="tx1"/>
                </a:solidFill>
                <a:latin typeface="+mj-lt"/>
              </a:defRPr>
            </a:lvl4pPr>
            <a:lvl5pPr marL="1371600" indent="0" algn="ctr">
              <a:lnSpc>
                <a:spcPct val="110000"/>
              </a:lnSpc>
              <a:buNone/>
              <a:defRPr sz="2400" cap="none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ADD3D14-222C-BA8A-E4C0-8637820CBA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FEF00E3-D3E5-F5AF-F035-66A1547A0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7222D35-3F63-3753-6F10-57879AFE3C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998540-FFAB-625C-C2E6-DC04B074A2C4}"/>
              </a:ext>
            </a:extLst>
          </p:cNvPr>
          <p:cNvCxnSpPr>
            <a:cxnSpLocks/>
          </p:cNvCxnSpPr>
          <p:nvPr/>
        </p:nvCxnSpPr>
        <p:spPr>
          <a:xfrm>
            <a:off x="795529" y="7259496"/>
            <a:ext cx="1673874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E9B0A1-4C47-68AF-0383-4819E2242D4E}"/>
              </a:ext>
            </a:extLst>
          </p:cNvPr>
          <p:cNvCxnSpPr>
            <a:cxnSpLocks/>
          </p:cNvCxnSpPr>
          <p:nvPr/>
        </p:nvCxnSpPr>
        <p:spPr>
          <a:xfrm>
            <a:off x="795529" y="9486900"/>
            <a:ext cx="1673874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49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972" y="-1700784"/>
            <a:ext cx="15979140" cy="13716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0" y="1083564"/>
            <a:ext cx="16143732" cy="81884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10800" cap="all" baseline="0" dirty="0">
                <a:latin typeface="+mj-lt"/>
              </a:defRPr>
            </a:lvl1pPr>
            <a:lvl2pPr marL="685800" indent="0">
              <a:lnSpc>
                <a:spcPct val="90000"/>
              </a:lnSpc>
              <a:buNone/>
              <a:defRPr lang="en-US" sz="9900" cap="all" baseline="0" dirty="0">
                <a:latin typeface="+mj-lt"/>
              </a:defRPr>
            </a:lvl2pPr>
            <a:lvl3pPr marL="1371600" indent="0">
              <a:lnSpc>
                <a:spcPct val="90000"/>
              </a:lnSpc>
              <a:buNone/>
              <a:defRPr lang="en-US" sz="9000" cap="all" baseline="0" dirty="0">
                <a:latin typeface="+mj-lt"/>
              </a:defRPr>
            </a:lvl3pPr>
            <a:lvl4pPr marL="2057400" indent="0">
              <a:lnSpc>
                <a:spcPct val="90000"/>
              </a:lnSpc>
              <a:buNone/>
              <a:defRPr lang="en-US" sz="9000" cap="all" baseline="0" dirty="0">
                <a:latin typeface="+mj-lt"/>
              </a:defRPr>
            </a:lvl4pPr>
            <a:lvl5pPr marL="2743200" indent="0">
              <a:lnSpc>
                <a:spcPct val="90000"/>
              </a:lnSpc>
              <a:buNone/>
              <a:defRPr lang="en-US" sz="9000" cap="all" baseline="0" dirty="0"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4B05AAB-D167-637A-451A-510AF3173A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28B3CFC-5715-1685-A039-A3162E1A6D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5256ABD-1750-68C8-B3DD-DDDA3342C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C0A4E9-267E-8FCC-AB27-70F0E33E2D79}"/>
              </a:ext>
            </a:extLst>
          </p:cNvPr>
          <p:cNvCxnSpPr>
            <a:cxnSpLocks/>
          </p:cNvCxnSpPr>
          <p:nvPr/>
        </p:nvCxnSpPr>
        <p:spPr>
          <a:xfrm>
            <a:off x="795528" y="800100"/>
            <a:ext cx="1669237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1B5A9-A34C-A393-09C0-174C561F5FBF}"/>
              </a:ext>
            </a:extLst>
          </p:cNvPr>
          <p:cNvCxnSpPr>
            <a:cxnSpLocks/>
          </p:cNvCxnSpPr>
          <p:nvPr/>
        </p:nvCxnSpPr>
        <p:spPr>
          <a:xfrm>
            <a:off x="795528" y="9486900"/>
            <a:ext cx="1669237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034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9647" y="8229601"/>
            <a:ext cx="14208710" cy="1409537"/>
          </a:xfrm>
        </p:spPr>
        <p:txBody>
          <a:bodyPr anchor="ctr">
            <a:normAutofit/>
          </a:bodyPr>
          <a:lstStyle>
            <a:lvl1pPr marL="205740" indent="-205740" algn="ctr">
              <a:lnSpc>
                <a:spcPct val="100000"/>
              </a:lnSpc>
              <a:defRPr sz="2700" cap="all" baseline="0">
                <a:latin typeface="+mj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39642" y="1001267"/>
            <a:ext cx="14120301" cy="601649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6600" b="0" cap="none" spc="75" baseline="0">
                <a:solidFill>
                  <a:schemeClr val="accent1"/>
                </a:solidFill>
                <a:latin typeface="+mn-lt"/>
              </a:defRPr>
            </a:lvl1pPr>
            <a:lvl2pPr marL="342900" indent="0" algn="ctr">
              <a:lnSpc>
                <a:spcPct val="100000"/>
              </a:lnSpc>
              <a:buNone/>
              <a:defRPr sz="6000" b="0" cap="none" spc="75" baseline="0">
                <a:solidFill>
                  <a:schemeClr val="accent1"/>
                </a:solidFill>
                <a:latin typeface="+mn-lt"/>
              </a:defRPr>
            </a:lvl2pPr>
            <a:lvl3pPr marL="685800" indent="0" algn="ctr">
              <a:lnSpc>
                <a:spcPct val="100000"/>
              </a:lnSpc>
              <a:buNone/>
              <a:defRPr sz="5400" b="0" cap="none" spc="75" baseline="0">
                <a:solidFill>
                  <a:schemeClr val="accent1"/>
                </a:solidFill>
                <a:latin typeface="+mn-lt"/>
              </a:defRPr>
            </a:lvl3pPr>
            <a:lvl4pPr marL="1028700" indent="0" algn="ctr">
              <a:lnSpc>
                <a:spcPct val="100000"/>
              </a:lnSpc>
              <a:buNone/>
              <a:defRPr sz="4800" b="0" cap="none" spc="75" baseline="0">
                <a:solidFill>
                  <a:schemeClr val="accent1"/>
                </a:solidFill>
                <a:latin typeface="+mn-lt"/>
              </a:defRPr>
            </a:lvl4pPr>
            <a:lvl5pPr marL="1371600" indent="0" algn="ctr">
              <a:lnSpc>
                <a:spcPct val="100000"/>
              </a:lnSpc>
              <a:buNone/>
              <a:defRPr sz="4200" b="0" cap="none" spc="75" baseline="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8922A5-1A25-C2CB-DB6C-A2CCA7E6E6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AB04756-BB80-4C64-D871-0ADC3A7778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F70E65-4C3D-A600-1367-6FBA2FDDE5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95B307-0002-4F55-5801-73F564B37804}"/>
              </a:ext>
            </a:extLst>
          </p:cNvPr>
          <p:cNvCxnSpPr>
            <a:cxnSpLocks/>
          </p:cNvCxnSpPr>
          <p:nvPr/>
        </p:nvCxnSpPr>
        <p:spPr>
          <a:xfrm>
            <a:off x="2099536" y="7768038"/>
            <a:ext cx="1408002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680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uas Partes de Conteúd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8640"/>
            <a:ext cx="16859247" cy="1371600"/>
          </a:xfrm>
        </p:spPr>
        <p:txBody>
          <a:bodyPr anchor="b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8DBCC-227D-BB0A-7CD5-02D66CF1874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8651" y="2571750"/>
            <a:ext cx="7958138" cy="65841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B7E01-A7E6-1882-4E9B-8EABAF71F9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9518904" y="2578609"/>
            <a:ext cx="7982712" cy="658581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800101" y="2035954"/>
            <a:ext cx="1673874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502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açã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3" y="548640"/>
            <a:ext cx="16884396" cy="1371600"/>
          </a:xfrm>
        </p:spPr>
        <p:txBody>
          <a:bodyPr anchor="b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572" y="2235708"/>
            <a:ext cx="7982712" cy="96435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300" b="0" cap="none" baseline="0">
                <a:latin typeface="+mj-lt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FD932-A581-1A49-7FAF-0FED2E2BC1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8650" y="3319463"/>
            <a:ext cx="7955757" cy="583882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518904" y="2235708"/>
            <a:ext cx="7982712" cy="96435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300" b="0" cap="none" baseline="0">
                <a:latin typeface="+mj-lt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54404BD-8F2F-278E-C00B-3F1B1DE8CF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9517857" y="3319463"/>
            <a:ext cx="7982712" cy="583882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795529" y="2035954"/>
            <a:ext cx="1673874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36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3695F-5E74-A380-8592-35FB6FC7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6149D-58D4-7497-818C-CF30244A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D2567-C532-BD45-FA85-03DBE3B3C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0E491-56EB-F527-8A63-FBEEE619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26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D82C-4607-0C9D-F241-D35DBEFE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DCFCC5-7F8E-F549-57BA-7303E9F1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BEB6A-C028-DA7D-C516-2F1316F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812914"/>
            <a:ext cx="16884396" cy="3337778"/>
          </a:xfrm>
        </p:spPr>
        <p:txBody>
          <a:bodyPr anchor="b">
            <a:normAutofit/>
          </a:bodyPr>
          <a:lstStyle>
            <a:lvl1pPr>
              <a:defRPr sz="108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49" y="5134952"/>
            <a:ext cx="16859249" cy="435194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685800" indent="0">
              <a:buNone/>
              <a:defRPr lang="en-US" dirty="0"/>
            </a:lvl2pPr>
            <a:lvl3pPr marL="1371600" indent="0">
              <a:buNone/>
              <a:defRPr lang="en-US" dirty="0"/>
            </a:lvl3pPr>
            <a:lvl4pPr marL="2057400" indent="0">
              <a:buNone/>
              <a:defRPr lang="en-US" dirty="0"/>
            </a:lvl4pPr>
            <a:lvl5pPr marL="2743200" indent="0">
              <a:buNone/>
              <a:defRPr lang="en-US" dirty="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D55B63-1406-DAD2-DBAB-BD87EA2FB540}"/>
              </a:ext>
            </a:extLst>
          </p:cNvPr>
          <p:cNvCxnSpPr>
            <a:cxnSpLocks/>
          </p:cNvCxnSpPr>
          <p:nvPr/>
        </p:nvCxnSpPr>
        <p:spPr>
          <a:xfrm>
            <a:off x="800101" y="4468281"/>
            <a:ext cx="1673874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858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754357"/>
            <a:ext cx="16884396" cy="3769098"/>
          </a:xfrm>
        </p:spPr>
        <p:txBody>
          <a:bodyPr anchor="b">
            <a:normAutofit/>
          </a:bodyPr>
          <a:lstStyle>
            <a:lvl1pPr>
              <a:defRPr sz="108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49" y="7251079"/>
            <a:ext cx="16859249" cy="210821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3000" dirty="0"/>
            </a:lvl1pPr>
            <a:lvl2pPr marL="685800" indent="0">
              <a:buNone/>
              <a:defRPr lang="en-US" sz="2700" dirty="0"/>
            </a:lvl2pPr>
            <a:lvl3pPr marL="1371600" indent="0">
              <a:buNone/>
              <a:defRPr lang="en-US" sz="2400" dirty="0"/>
            </a:lvl3pPr>
            <a:lvl4pPr marL="2057400" indent="0">
              <a:buNone/>
              <a:defRPr lang="en-US" sz="2100" dirty="0"/>
            </a:lvl4pPr>
            <a:lvl5pPr marL="2743200" indent="0">
              <a:buNone/>
              <a:defRPr lang="en-US" sz="2100" dirty="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899B98-11E6-7DB0-F79E-50A541026355}"/>
              </a:ext>
            </a:extLst>
          </p:cNvPr>
          <p:cNvCxnSpPr>
            <a:cxnSpLocks/>
          </p:cNvCxnSpPr>
          <p:nvPr/>
        </p:nvCxnSpPr>
        <p:spPr>
          <a:xfrm>
            <a:off x="800100" y="6797438"/>
            <a:ext cx="16687797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3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39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875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916C8C-4316-E510-1962-E944B3382B43}"/>
              </a:ext>
            </a:extLst>
          </p:cNvPr>
          <p:cNvCxnSpPr>
            <a:cxnSpLocks/>
          </p:cNvCxnSpPr>
          <p:nvPr/>
        </p:nvCxnSpPr>
        <p:spPr>
          <a:xfrm>
            <a:off x="795528" y="800100"/>
            <a:ext cx="166878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475" y="1037803"/>
            <a:ext cx="16865426" cy="13517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6460" y="2632129"/>
            <a:ext cx="16861440" cy="6617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2286" y="9639137"/>
            <a:ext cx="703309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769308" y="9639137"/>
            <a:ext cx="499145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49281" y="9639137"/>
            <a:ext cx="90467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E8D67-00CA-7CDE-66AF-4E6E2CA0045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95251" y="9963151"/>
            <a:ext cx="2967038" cy="230832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5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514200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  <p:sldLayoutId id="2147483910" r:id="rId24"/>
    <p:sldLayoutId id="2147483911" r:id="rId25"/>
    <p:sldLayoutId id="2147483912" r:id="rId26"/>
    <p:sldLayoutId id="2147483913" r:id="rId27"/>
    <p:sldLayoutId id="2147483914" r:id="rId28"/>
    <p:sldLayoutId id="2147483915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4">
          <p15:clr>
            <a:srgbClr val="F26B43"/>
          </p15:clr>
        </p15:guide>
        <p15:guide id="2" pos="4128">
          <p15:clr>
            <a:srgbClr val="F26B43"/>
          </p15:clr>
        </p15:guide>
        <p15:guide id="3" pos="3456">
          <p15:clr>
            <a:srgbClr val="F26B43"/>
          </p15:clr>
        </p15:guide>
        <p15:guide id="4" pos="2784">
          <p15:clr>
            <a:srgbClr val="F26B43"/>
          </p15:clr>
        </p15:guide>
        <p15:guide id="5" pos="336">
          <p15:clr>
            <a:srgbClr val="F26B43"/>
          </p15:clr>
        </p15:guide>
        <p15:guide id="6" pos="7344">
          <p15:clr>
            <a:srgbClr val="F26B43"/>
          </p15:clr>
        </p15:guide>
        <p15:guide id="7" orient="horz" pos="336">
          <p15:clr>
            <a:srgbClr val="F26B43"/>
          </p15:clr>
        </p15:guide>
        <p15:guide id="8" pos="264">
          <p15:clr>
            <a:srgbClr val="F26B43"/>
          </p15:clr>
        </p15:guide>
        <p15:guide id="9" pos="4800">
          <p15:clr>
            <a:srgbClr val="F26B43"/>
          </p15:clr>
        </p15:guide>
        <p15:guide id="10" pos="2112">
          <p15:clr>
            <a:srgbClr val="F26B43"/>
          </p15:clr>
        </p15:guide>
        <p15:guide id="11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DA737D-3F3A-9670-6218-BD83958BE3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126"/>
          <a:stretch>
            <a:fillRect/>
          </a:stretch>
        </p:blipFill>
        <p:spPr>
          <a:xfrm>
            <a:off x="182563" y="901700"/>
            <a:ext cx="17922875" cy="8959850"/>
          </a:xfrm>
          <a:prstGeom prst="rect">
            <a:avLst/>
          </a:prstGeom>
          <a:noFill/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80B00A84-F7F5-FB3A-4AD7-B3C32AE64238}"/>
              </a:ext>
            </a:extLst>
          </p:cNvPr>
          <p:cNvSpPr txBox="1"/>
          <p:nvPr/>
        </p:nvSpPr>
        <p:spPr>
          <a:xfrm>
            <a:off x="627797" y="3753134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92621" y="721890"/>
            <a:ext cx="3302758" cy="10183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7920"/>
              </a:lnSpc>
              <a:defRPr sz="7200" b="1">
                <a:solidFill>
                  <a:schemeClr val="bg1"/>
                </a:solidFill>
                <a:latin typeface="Poppins Semi-Bold"/>
                <a:ea typeface="Poppins Semi-Bold"/>
                <a:cs typeface="Poppins Semi-Bold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Equipe</a:t>
            </a:r>
          </a:p>
        </p:txBody>
      </p:sp>
      <p:sp>
        <p:nvSpPr>
          <p:cNvPr id="3" name="Shape 1"/>
          <p:cNvSpPr/>
          <p:nvPr/>
        </p:nvSpPr>
        <p:spPr>
          <a:xfrm>
            <a:off x="754380" y="2125980"/>
            <a:ext cx="3865512" cy="7338060"/>
          </a:xfrm>
          <a:prstGeom prst="roundRect">
            <a:avLst>
              <a:gd name="adj" fmla="val 5677"/>
            </a:avLst>
          </a:prstGeom>
          <a:solidFill>
            <a:srgbClr val="141414"/>
          </a:solidFill>
          <a:ln w="28575">
            <a:solidFill>
              <a:srgbClr val="008C81"/>
            </a:solidFill>
            <a:prstDash val="solid"/>
          </a:ln>
          <a:effectLst>
            <a:outerShdw blurRad="152400" dist="50800" dir="16200000" algn="bl" rotWithShape="0">
              <a:srgbClr val="008C81">
                <a:alpha val="55000"/>
              </a:srgbClr>
            </a:outerShdw>
          </a:effectLst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4" name="Shape 2"/>
          <p:cNvSpPr/>
          <p:nvPr/>
        </p:nvSpPr>
        <p:spPr>
          <a:xfrm>
            <a:off x="1001268" y="2372868"/>
            <a:ext cx="3371736" cy="4183380"/>
          </a:xfrm>
          <a:prstGeom prst="roundRect">
            <a:avLst>
              <a:gd name="adj" fmla="val 4068"/>
            </a:avLst>
          </a:prstGeom>
          <a:solidFill>
            <a:srgbClr val="E0E1DB"/>
          </a:solidFill>
          <a:ln/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7" name="Shape 5"/>
          <p:cNvSpPr/>
          <p:nvPr/>
        </p:nvSpPr>
        <p:spPr>
          <a:xfrm>
            <a:off x="1001268" y="6556248"/>
            <a:ext cx="3371736" cy="685800"/>
          </a:xfrm>
          <a:prstGeom prst="rect">
            <a:avLst/>
          </a:prstGeom>
          <a:solidFill>
            <a:srgbClr val="141414"/>
          </a:solidFill>
          <a:ln/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8" name="Text 6"/>
          <p:cNvSpPr txBox="1"/>
          <p:nvPr/>
        </p:nvSpPr>
        <p:spPr>
          <a:xfrm>
            <a:off x="1001268" y="6858000"/>
            <a:ext cx="33717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250" b="1">
                <a:solidFill>
                  <a:srgbClr val="008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Caique Santos</a:t>
            </a:r>
            <a:endParaRPr lang="en-US" sz="2250"/>
          </a:p>
        </p:txBody>
      </p:sp>
      <p:sp>
        <p:nvSpPr>
          <p:cNvPr id="9" name="Text 7"/>
          <p:cNvSpPr txBox="1"/>
          <p:nvPr/>
        </p:nvSpPr>
        <p:spPr>
          <a:xfrm>
            <a:off x="1001268" y="7434072"/>
            <a:ext cx="3371736" cy="1824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1600" err="1">
                <a:solidFill>
                  <a:srgbClr val="F5F2ED"/>
                </a:solidFill>
                <a:latin typeface="Poppins Semi-Bold" panose="020B0604020202020204" charset="0"/>
                <a:ea typeface="Calibri" pitchFamily="34" charset="-122"/>
                <a:cs typeface="Poppins Semi-Bold" panose="020B0604020202020204" charset="0"/>
              </a:rPr>
              <a:t>Administração</a:t>
            </a:r>
            <a:r>
              <a:rPr lang="en-US" sz="1600">
                <a:solidFill>
                  <a:srgbClr val="F5F2ED"/>
                </a:solidFill>
                <a:latin typeface="Poppins Semi-Bold" panose="020B0604020202020204" charset="0"/>
                <a:ea typeface="Calibri" pitchFamily="34" charset="-122"/>
                <a:cs typeface="Poppins Semi-Bold" panose="020B0604020202020204" charset="0"/>
              </a:rPr>
              <a:t> - 6º </a:t>
            </a:r>
            <a:r>
              <a:rPr lang="en-US" sz="1600" err="1">
                <a:solidFill>
                  <a:srgbClr val="F5F2ED"/>
                </a:solidFill>
                <a:latin typeface="Poppins Semi-Bold" panose="020B0604020202020204" charset="0"/>
                <a:ea typeface="Calibri" pitchFamily="34" charset="-122"/>
                <a:cs typeface="Poppins Semi-Bold" panose="020B0604020202020204" charset="0"/>
              </a:rPr>
              <a:t>Período</a:t>
            </a:r>
            <a:endParaRPr lang="en-US" sz="1600">
              <a:solidFill>
                <a:srgbClr val="F5F2ED"/>
              </a:solidFill>
              <a:latin typeface="Poppins Semi-Bold" panose="020B0604020202020204" charset="0"/>
              <a:cs typeface="Poppins Semi-Bold" panose="020B0604020202020204" charset="0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600" err="1">
                <a:solidFill>
                  <a:srgbClr val="F5F2ED"/>
                </a:solidFill>
                <a:latin typeface="Poppins Semi-Bold"/>
                <a:ea typeface="Calibri"/>
                <a:cs typeface="Poppins Semi-Bold"/>
              </a:rPr>
              <a:t>Especialização</a:t>
            </a:r>
            <a:r>
              <a:rPr lang="en-US" sz="1600">
                <a:solidFill>
                  <a:srgbClr val="F5F2ED"/>
                </a:solidFill>
                <a:latin typeface="Poppins Semi-Bold"/>
                <a:ea typeface="Calibri"/>
                <a:cs typeface="Poppins Semi-Bold"/>
              </a:rPr>
              <a:t> </a:t>
            </a:r>
            <a:r>
              <a:rPr lang="en-US" sz="1600" err="1">
                <a:solidFill>
                  <a:srgbClr val="F5F2ED"/>
                </a:solidFill>
                <a:latin typeface="Poppins Semi-Bold"/>
                <a:ea typeface="Calibri"/>
                <a:cs typeface="Poppins Semi-Bold"/>
              </a:rPr>
              <a:t>em</a:t>
            </a:r>
            <a:r>
              <a:rPr lang="en-US" sz="1600">
                <a:solidFill>
                  <a:srgbClr val="F5F2ED"/>
                </a:solidFill>
                <a:latin typeface="Poppins Semi-Bold"/>
                <a:ea typeface="Calibri"/>
                <a:cs typeface="Poppins Semi-Bold"/>
              </a:rPr>
              <a:t> </a:t>
            </a:r>
            <a:r>
              <a:rPr lang="en-US" sz="1600" err="1">
                <a:solidFill>
                  <a:srgbClr val="F5F2ED"/>
                </a:solidFill>
                <a:latin typeface="Poppins Semi-Bold"/>
                <a:ea typeface="Calibri"/>
                <a:cs typeface="Poppins Semi-Bold"/>
              </a:rPr>
              <a:t>Análise</a:t>
            </a:r>
            <a:r>
              <a:rPr lang="en-US" sz="1600">
                <a:solidFill>
                  <a:srgbClr val="F5F2ED"/>
                </a:solidFill>
                <a:latin typeface="Poppins Semi-Bold"/>
                <a:ea typeface="Calibri"/>
                <a:cs typeface="Poppins Semi-Bold"/>
              </a:rPr>
              <a:t> de Dados – </a:t>
            </a:r>
            <a:r>
              <a:rPr lang="en-US" sz="1600" err="1">
                <a:solidFill>
                  <a:srgbClr val="F5F2ED"/>
                </a:solidFill>
                <a:latin typeface="Poppins Semi-Bold"/>
                <a:ea typeface="Calibri"/>
                <a:cs typeface="Poppins Semi-Bold"/>
              </a:rPr>
              <a:t>em</a:t>
            </a:r>
            <a:r>
              <a:rPr lang="en-US" sz="1600">
                <a:solidFill>
                  <a:srgbClr val="F5F2ED"/>
                </a:solidFill>
                <a:latin typeface="Poppins Semi-Bold"/>
                <a:ea typeface="Calibri"/>
                <a:cs typeface="Poppins Semi-Bold"/>
              </a:rPr>
              <a:t> </a:t>
            </a:r>
            <a:r>
              <a:rPr lang="en-US" sz="1600" err="1">
                <a:solidFill>
                  <a:srgbClr val="F5F2ED"/>
                </a:solidFill>
                <a:latin typeface="Poppins Semi-Bold"/>
                <a:ea typeface="Calibri"/>
                <a:cs typeface="Poppins Semi-Bold"/>
              </a:rPr>
              <a:t>andamento</a:t>
            </a:r>
            <a:endParaRPr lang="en-US" sz="1600" err="1">
              <a:solidFill>
                <a:srgbClr val="F5F2ED"/>
              </a:solidFill>
              <a:latin typeface="Poppins Semi-Bold" panose="020B0604020202020204" charset="0"/>
              <a:cs typeface="Poppins Semi-Bold" panose="020B060402020202020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058804" y="2125980"/>
            <a:ext cx="3865512" cy="7338060"/>
          </a:xfrm>
          <a:prstGeom prst="roundRect">
            <a:avLst>
              <a:gd name="adj" fmla="val 5677"/>
            </a:avLst>
          </a:prstGeom>
          <a:solidFill>
            <a:srgbClr val="141414"/>
          </a:solidFill>
          <a:ln w="28575">
            <a:solidFill>
              <a:srgbClr val="008C81"/>
            </a:solidFill>
            <a:prstDash val="solid"/>
          </a:ln>
          <a:effectLst>
            <a:outerShdw blurRad="152400" dist="50800" dir="16200000" algn="bl" rotWithShape="0">
              <a:srgbClr val="008C81">
                <a:alpha val="55000"/>
              </a:srgbClr>
            </a:outerShdw>
          </a:effectLst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11" name="Shape 9"/>
          <p:cNvSpPr/>
          <p:nvPr/>
        </p:nvSpPr>
        <p:spPr>
          <a:xfrm>
            <a:off x="5305692" y="2372868"/>
            <a:ext cx="3371736" cy="4183380"/>
          </a:xfrm>
          <a:prstGeom prst="roundRect">
            <a:avLst>
              <a:gd name="adj" fmla="val 4068"/>
            </a:avLst>
          </a:prstGeom>
          <a:solidFill>
            <a:srgbClr val="E0E1DB"/>
          </a:solidFill>
          <a:ln/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14" name="Shape 12"/>
          <p:cNvSpPr/>
          <p:nvPr/>
        </p:nvSpPr>
        <p:spPr>
          <a:xfrm>
            <a:off x="5305692" y="6556248"/>
            <a:ext cx="3371736" cy="685800"/>
          </a:xfrm>
          <a:prstGeom prst="rect">
            <a:avLst/>
          </a:prstGeom>
          <a:solidFill>
            <a:srgbClr val="141414"/>
          </a:solidFill>
          <a:ln/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15" name="Text 13"/>
          <p:cNvSpPr txBox="1"/>
          <p:nvPr/>
        </p:nvSpPr>
        <p:spPr>
          <a:xfrm>
            <a:off x="5305692" y="6858000"/>
            <a:ext cx="33717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250" b="1">
                <a:solidFill>
                  <a:srgbClr val="008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Iara Lemes Subtil</a:t>
            </a:r>
            <a:endParaRPr lang="en-US" sz="2250"/>
          </a:p>
        </p:txBody>
      </p:sp>
      <p:sp>
        <p:nvSpPr>
          <p:cNvPr id="16" name="Text 14"/>
          <p:cNvSpPr txBox="1"/>
          <p:nvPr/>
        </p:nvSpPr>
        <p:spPr>
          <a:xfrm>
            <a:off x="5305692" y="7434072"/>
            <a:ext cx="3371736" cy="1824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sz="1500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 </a:t>
            </a:r>
            <a:r>
              <a:rPr lang="en-US" sz="1500" err="1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Administração</a:t>
            </a:r>
            <a:endParaRPr lang="en-US" sz="1500" err="1">
              <a:latin typeface="Poppins Semi-Bold" panose="020B0604020202020204" charset="0"/>
              <a:cs typeface="Poppins Semi-Bold" panose="020B0604020202020204" charset="0"/>
            </a:endParaRPr>
          </a:p>
          <a:p>
            <a:pPr marL="0" indent="0" algn="l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1500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MBA </a:t>
            </a:r>
            <a:r>
              <a:rPr lang="en-US" sz="1500" err="1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Gerenciamento</a:t>
            </a:r>
            <a:r>
              <a:rPr lang="en-US" sz="1500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 de </a:t>
            </a:r>
            <a:r>
              <a:rPr lang="en-US" sz="1500" err="1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Projetos</a:t>
            </a:r>
            <a:r>
              <a:rPr lang="en-US" sz="1500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 e </a:t>
            </a:r>
            <a:r>
              <a:rPr lang="en-US" sz="1500" err="1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Metodologias</a:t>
            </a:r>
            <a:r>
              <a:rPr lang="en-US" sz="1500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 </a:t>
            </a:r>
            <a:r>
              <a:rPr lang="en-US" sz="1500" err="1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Ágeis</a:t>
            </a:r>
            <a:endParaRPr lang="en-US" sz="1500">
              <a:solidFill>
                <a:srgbClr val="E7E7E2"/>
              </a:solidFill>
              <a:latin typeface="Poppins Semi-Bold"/>
              <a:ea typeface="Calibri"/>
              <a:cs typeface="Poppins Semi-Bold"/>
            </a:endParaRPr>
          </a:p>
          <a:p>
            <a:pPr>
              <a:lnSpc>
                <a:spcPct val="114999"/>
              </a:lnSpc>
              <a:spcAft>
                <a:spcPts val="600"/>
              </a:spcAft>
            </a:pPr>
            <a:r>
              <a:rPr lang="en-US" sz="1500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Customer Success Manager</a:t>
            </a:r>
          </a:p>
          <a:p>
            <a:pPr>
              <a:lnSpc>
                <a:spcPct val="114999"/>
              </a:lnSpc>
              <a:spcAft>
                <a:spcPts val="600"/>
              </a:spcAft>
            </a:pPr>
            <a:endParaRPr lang="en-US" sz="1500">
              <a:solidFill>
                <a:srgbClr val="E7E7E2"/>
              </a:solidFill>
              <a:latin typeface="Poppins Semi-Bold"/>
              <a:ea typeface="Calibri"/>
              <a:cs typeface="Poppins Semi-Bold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363228" y="2125980"/>
            <a:ext cx="3865512" cy="7338060"/>
          </a:xfrm>
          <a:prstGeom prst="roundRect">
            <a:avLst>
              <a:gd name="adj" fmla="val 5677"/>
            </a:avLst>
          </a:prstGeom>
          <a:solidFill>
            <a:srgbClr val="141414"/>
          </a:solidFill>
          <a:ln w="28575">
            <a:solidFill>
              <a:srgbClr val="008C81"/>
            </a:solidFill>
            <a:prstDash val="solid"/>
          </a:ln>
          <a:effectLst>
            <a:outerShdw blurRad="152400" dist="50800" dir="16200000" algn="bl" rotWithShape="0">
              <a:srgbClr val="008C81">
                <a:alpha val="55000"/>
              </a:srgbClr>
            </a:outerShdw>
          </a:effectLst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18" name="Shape 16"/>
          <p:cNvSpPr/>
          <p:nvPr/>
        </p:nvSpPr>
        <p:spPr>
          <a:xfrm>
            <a:off x="9610116" y="2372868"/>
            <a:ext cx="3371736" cy="4183380"/>
          </a:xfrm>
          <a:prstGeom prst="roundRect">
            <a:avLst>
              <a:gd name="adj" fmla="val 4068"/>
            </a:avLst>
          </a:prstGeom>
          <a:solidFill>
            <a:srgbClr val="E0E1DB"/>
          </a:solidFill>
          <a:ln/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21" name="Shape 19"/>
          <p:cNvSpPr/>
          <p:nvPr/>
        </p:nvSpPr>
        <p:spPr>
          <a:xfrm>
            <a:off x="9610116" y="6556248"/>
            <a:ext cx="3371736" cy="685800"/>
          </a:xfrm>
          <a:prstGeom prst="rect">
            <a:avLst/>
          </a:prstGeom>
          <a:solidFill>
            <a:srgbClr val="141414"/>
          </a:solidFill>
          <a:ln/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22" name="Text 20"/>
          <p:cNvSpPr txBox="1"/>
          <p:nvPr/>
        </p:nvSpPr>
        <p:spPr>
          <a:xfrm>
            <a:off x="9610116" y="6858000"/>
            <a:ext cx="33717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250" b="1">
                <a:solidFill>
                  <a:srgbClr val="008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Mateus Capistrano</a:t>
            </a:r>
            <a:endParaRPr lang="en-US" sz="2250"/>
          </a:p>
        </p:txBody>
      </p:sp>
      <p:sp>
        <p:nvSpPr>
          <p:cNvPr id="23" name="Text 21"/>
          <p:cNvSpPr txBox="1"/>
          <p:nvPr/>
        </p:nvSpPr>
        <p:spPr>
          <a:xfrm>
            <a:off x="9610116" y="7434072"/>
            <a:ext cx="3371736" cy="1824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Ciência de Dados - 3º Período</a:t>
            </a:r>
            <a:endParaRPr lang="en-US" sz="1500" dirty="0">
              <a:latin typeface="Poppins Semi-Bold"/>
              <a:ea typeface="Calibri"/>
              <a:cs typeface="Poppins Semi-Bold"/>
            </a:endParaRPr>
          </a:p>
          <a:p>
            <a:pPr marL="0" indent="0" algn="l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Banco de Dados | SQL</a:t>
            </a:r>
            <a:endParaRPr lang="en-US" sz="1500" dirty="0">
              <a:solidFill>
                <a:srgbClr val="0F0F0F"/>
              </a:solidFill>
              <a:latin typeface="Poppins Semi-Bold" panose="020B0604020202020204" charset="0"/>
              <a:ea typeface="Calibri"/>
              <a:cs typeface="Poppins Semi-Bold" panose="020B0604020202020204" charset="0"/>
            </a:endParaRPr>
          </a:p>
          <a:p>
            <a:pPr>
              <a:lnSpc>
                <a:spcPct val="114999"/>
              </a:lnSpc>
              <a:spcAft>
                <a:spcPts val="600"/>
              </a:spcAft>
            </a:pPr>
            <a:r>
              <a:rPr lang="en-US" sz="1500" dirty="0" err="1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Suporte</a:t>
            </a:r>
            <a:r>
              <a:rPr lang="en-US" sz="1500" dirty="0">
                <a:solidFill>
                  <a:srgbClr val="E7E7E2"/>
                </a:solidFill>
                <a:latin typeface="Poppins Semi-Bold"/>
                <a:ea typeface="Calibri"/>
                <a:cs typeface="Poppins Semi-Bold"/>
              </a:rPr>
              <a:t> Técnico - N2</a:t>
            </a:r>
          </a:p>
        </p:txBody>
      </p:sp>
      <p:sp>
        <p:nvSpPr>
          <p:cNvPr id="24" name="Shape 22"/>
          <p:cNvSpPr/>
          <p:nvPr/>
        </p:nvSpPr>
        <p:spPr>
          <a:xfrm>
            <a:off x="13667651" y="2125980"/>
            <a:ext cx="3865512" cy="7338060"/>
          </a:xfrm>
          <a:prstGeom prst="roundRect">
            <a:avLst>
              <a:gd name="adj" fmla="val 5677"/>
            </a:avLst>
          </a:prstGeom>
          <a:solidFill>
            <a:srgbClr val="141414"/>
          </a:solidFill>
          <a:ln w="28575">
            <a:solidFill>
              <a:srgbClr val="008C81"/>
            </a:solidFill>
            <a:prstDash val="solid"/>
          </a:ln>
          <a:effectLst>
            <a:outerShdw blurRad="152400" dist="50800" dir="16200000" algn="bl" rotWithShape="0">
              <a:srgbClr val="008C81">
                <a:alpha val="55000"/>
              </a:srgbClr>
            </a:outerShdw>
          </a:effectLst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25" name="Shape 23"/>
          <p:cNvSpPr/>
          <p:nvPr/>
        </p:nvSpPr>
        <p:spPr>
          <a:xfrm>
            <a:off x="13914539" y="2372868"/>
            <a:ext cx="3371736" cy="4183380"/>
          </a:xfrm>
          <a:prstGeom prst="roundRect">
            <a:avLst>
              <a:gd name="adj" fmla="val 4877"/>
            </a:avLst>
          </a:prstGeom>
          <a:solidFill>
            <a:srgbClr val="E0E1DB"/>
          </a:solidFill>
          <a:ln/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28" name="Shape 26"/>
          <p:cNvSpPr/>
          <p:nvPr/>
        </p:nvSpPr>
        <p:spPr>
          <a:xfrm>
            <a:off x="13914539" y="6556248"/>
            <a:ext cx="3371736" cy="685800"/>
          </a:xfrm>
          <a:prstGeom prst="rect">
            <a:avLst/>
          </a:prstGeom>
          <a:solidFill>
            <a:srgbClr val="141414"/>
          </a:solidFill>
          <a:ln/>
        </p:spPr>
        <p:txBody>
          <a:bodyPr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050"/>
          </a:p>
        </p:txBody>
      </p:sp>
      <p:sp>
        <p:nvSpPr>
          <p:cNvPr id="29" name="Text 27"/>
          <p:cNvSpPr txBox="1"/>
          <p:nvPr/>
        </p:nvSpPr>
        <p:spPr>
          <a:xfrm>
            <a:off x="13914539" y="6858000"/>
            <a:ext cx="33717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250" b="1">
                <a:solidFill>
                  <a:srgbClr val="008C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Leonardo Guilhon</a:t>
            </a:r>
            <a:endParaRPr lang="en-US" sz="2250"/>
          </a:p>
        </p:txBody>
      </p:sp>
      <p:sp>
        <p:nvSpPr>
          <p:cNvPr id="30" name="Text 28"/>
          <p:cNvSpPr txBox="1"/>
          <p:nvPr/>
        </p:nvSpPr>
        <p:spPr>
          <a:xfrm>
            <a:off x="13914539" y="7434072"/>
            <a:ext cx="3371736" cy="1824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999"/>
              </a:lnSpc>
              <a:spcAft>
                <a:spcPts val="600"/>
              </a:spcAft>
            </a:pPr>
            <a:r>
              <a:rPr lang="en-US" sz="1500" b="1" dirty="0">
                <a:solidFill>
                  <a:schemeClr val="bg1"/>
                </a:solidFill>
                <a:latin typeface="Poppins Semi-Bold" panose="020B0604020202020204" charset="0"/>
                <a:ea typeface="+mn-lt"/>
                <a:cs typeface="Poppins Semi-Bold" panose="020B0604020202020204" charset="0"/>
              </a:rPr>
              <a:t>Auxiliar de Estoque | </a:t>
            </a:r>
            <a:r>
              <a:rPr lang="en-US" sz="1500" b="1" dirty="0" err="1">
                <a:solidFill>
                  <a:schemeClr val="bg1"/>
                </a:solidFill>
                <a:latin typeface="Poppins Semi-Bold" panose="020B0604020202020204" charset="0"/>
                <a:ea typeface="+mn-lt"/>
                <a:cs typeface="Poppins Semi-Bold" panose="020B0604020202020204" charset="0"/>
              </a:rPr>
              <a:t>Conferente</a:t>
            </a:r>
            <a:r>
              <a:rPr lang="en-US" sz="1500" b="1" dirty="0">
                <a:solidFill>
                  <a:schemeClr val="bg1"/>
                </a:solidFill>
                <a:latin typeface="Poppins Semi-Bold" panose="020B0604020202020204" charset="0"/>
                <a:ea typeface="+mn-lt"/>
                <a:cs typeface="Poppins Semi-Bold" panose="020B0604020202020204" charset="0"/>
              </a:rPr>
              <a:t> |</a:t>
            </a:r>
          </a:p>
          <a:p>
            <a:pPr>
              <a:lnSpc>
                <a:spcPct val="114999"/>
              </a:lnSpc>
              <a:spcAft>
                <a:spcPts val="600"/>
              </a:spcAft>
            </a:pPr>
            <a:r>
              <a:rPr lang="en-US" sz="1500" b="1" dirty="0">
                <a:solidFill>
                  <a:schemeClr val="bg1"/>
                </a:solidFill>
                <a:latin typeface="Poppins Semi-Bold" panose="020B0604020202020204" charset="0"/>
                <a:ea typeface="+mn-lt"/>
                <a:cs typeface="Poppins Semi-Bold" panose="020B0604020202020204" charset="0"/>
              </a:rPr>
              <a:t> </a:t>
            </a:r>
            <a:r>
              <a:rPr lang="en-US" sz="1500" b="1" dirty="0" err="1">
                <a:solidFill>
                  <a:schemeClr val="bg1"/>
                </a:solidFill>
                <a:latin typeface="Poppins Semi-Bold" panose="020B0604020202020204" charset="0"/>
                <a:ea typeface="+mn-lt"/>
                <a:cs typeface="Poppins Semi-Bold" panose="020B0604020202020204" charset="0"/>
              </a:rPr>
              <a:t>Estudante</a:t>
            </a:r>
            <a:r>
              <a:rPr lang="en-US" sz="1500" b="1" dirty="0">
                <a:solidFill>
                  <a:schemeClr val="bg1"/>
                </a:solidFill>
                <a:latin typeface="Poppins Semi-Bold" panose="020B0604020202020204" charset="0"/>
                <a:ea typeface="+mn-lt"/>
                <a:cs typeface="Poppins Semi-Bold" panose="020B0604020202020204" charset="0"/>
              </a:rPr>
              <a:t> de Power BI e </a:t>
            </a:r>
            <a:r>
              <a:rPr lang="en-US" sz="1500" b="1" dirty="0" err="1">
                <a:solidFill>
                  <a:schemeClr val="bg1"/>
                </a:solidFill>
                <a:latin typeface="Poppins Semi-Bold" panose="020B0604020202020204" charset="0"/>
                <a:ea typeface="+mn-lt"/>
                <a:cs typeface="Poppins Semi-Bold" panose="020B0604020202020204" charset="0"/>
              </a:rPr>
              <a:t>Análise</a:t>
            </a:r>
            <a:r>
              <a:rPr lang="en-US" sz="1500" b="1" dirty="0">
                <a:solidFill>
                  <a:schemeClr val="bg1"/>
                </a:solidFill>
                <a:latin typeface="Poppins Semi-Bold" panose="020B0604020202020204" charset="0"/>
                <a:ea typeface="+mn-lt"/>
                <a:cs typeface="Poppins Semi-Bold" panose="020B0604020202020204" charset="0"/>
              </a:rPr>
              <a:t> de Dados</a:t>
            </a:r>
            <a:endParaRPr lang="pt-BR" b="1" dirty="0">
              <a:solidFill>
                <a:schemeClr val="bg1"/>
              </a:solidFill>
              <a:latin typeface="Poppins Semi-Bold" panose="020B0604020202020204" charset="0"/>
              <a:cs typeface="Poppins Semi-Bold" panose="020B0604020202020204" charset="0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374AF66D-BBEC-C6E1-CB78-338F9400A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" y="2475222"/>
            <a:ext cx="3135343" cy="3988736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6328127A-7E86-BB23-898B-58918CEEA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846" y="2455520"/>
            <a:ext cx="3127948" cy="4008438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6ECF6AA7-3491-0314-F911-7E82BF383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7205" y="2455520"/>
            <a:ext cx="3166281" cy="4008438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63152A8F-F50D-5373-3E64-253835A53E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29899" y="2543668"/>
            <a:ext cx="3152632" cy="392029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F3958A5-941D-BE11-C8F3-B67F5B7354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43" y="364514"/>
            <a:ext cx="505777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782B3-95D2-94E3-27C0-F2965B9E9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6C9AC8-5C59-D911-DEA4-3478B6C062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44"/>
          <a:stretch>
            <a:fillRect/>
          </a:stretch>
        </p:blipFill>
        <p:spPr>
          <a:xfrm>
            <a:off x="20" y="10"/>
            <a:ext cx="18287980" cy="10286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7707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29BA5A-D6A8-329C-B789-DE086197A1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4"/>
          <a:stretch>
            <a:fillRect/>
          </a:stretch>
        </p:blipFill>
        <p:spPr>
          <a:xfrm>
            <a:off x="20" y="-14278"/>
            <a:ext cx="18287980" cy="10286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5725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2FE3B-B5C8-68C0-DC84-B98C6A9D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F56E30-447F-A82B-95D0-D923E9B07D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2"/>
          <a:stretch>
            <a:fillRect/>
          </a:stretch>
        </p:blipFill>
        <p:spPr>
          <a:xfrm>
            <a:off x="20" y="10"/>
            <a:ext cx="18287980" cy="10286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7270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D4589D7C-22B9-BE5B-7BE0-FC0DA46C83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6"/>
            <a:ext cx="18288000" cy="1029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179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F4CB1BD7-1869-E297-B5D8-A58B1897E1C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889"/>
          <a:stretch>
            <a:fillRect/>
          </a:stretch>
        </p:blipFill>
        <p:spPr>
          <a:xfrm>
            <a:off x="20" y="10"/>
            <a:ext cx="18287980" cy="10286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9656816"/>
      </p:ext>
    </p:extLst>
  </p:cSld>
  <p:clrMapOvr>
    <a:masterClrMapping/>
  </p:clrMapOvr>
</p:sld>
</file>

<file path=ppt/theme/theme1.xml><?xml version="1.0" encoding="utf-8"?>
<a:theme xmlns:a="http://schemas.openxmlformats.org/drawingml/2006/main" name="Linhas">
  <a:themeElements>
    <a:clrScheme name="Linhas">
      <a:dk1>
        <a:srgbClr val="0F0F0F"/>
      </a:dk1>
      <a:lt1>
        <a:sysClr val="window" lastClr="FFFFFF"/>
      </a:lt1>
      <a:dk2>
        <a:srgbClr val="0A242A"/>
      </a:dk2>
      <a:lt2>
        <a:srgbClr val="F5F2ED"/>
      </a:lt2>
      <a:accent1>
        <a:srgbClr val="E45730"/>
      </a:accent1>
      <a:accent2>
        <a:srgbClr val="27717D"/>
      </a:accent2>
      <a:accent3>
        <a:srgbClr val="8CA8B5"/>
      </a:accent3>
      <a:accent4>
        <a:srgbClr val="607381"/>
      </a:accent4>
      <a:accent5>
        <a:srgbClr val="A39990"/>
      </a:accent5>
      <a:accent6>
        <a:srgbClr val="BA3106"/>
      </a:accent6>
      <a:hlink>
        <a:srgbClr val="E45730"/>
      </a:hlink>
      <a:folHlink>
        <a:srgbClr val="24717F"/>
      </a:folHlink>
    </a:clrScheme>
    <a:fontScheme name="Univers Condensed Arial Light">
      <a:majorFont>
        <a:latin typeface="Univers Condensed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ines" id="{73C0D9B4-D252-4142-B71F-89E39AB3FA27}" vid="{AF756BC4-928A-4ACB-8AC0-2FBFD00AF409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AB52B40F-8E35-4155-85E8-92D2281D819B}">
  <we:reference id="cba9fc06-6fc9-492e-9525-923870a3b909" version="2.0.0.0" store="EXCatalog" storeType="EXCatalog"/>
  <we:alternateReferences>
    <we:reference id="WA200010215" version="2.0.0.0" store="pt-BR" storeType="OMEX"/>
  </we:alternateReferences>
  <we:properties>
    <we:property name="bps.codex_control.document_id" value="&quot;86021d39-f461-49ea-b787-2f256dc4fd14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3DD29A50-00CE-4B5D-A56A-477318752A14}">
  <we:reference id="11d7cf85-ae5a-43b8-bc58-1e1a151cce24" version="1.0.0.1" store="EXCatalog" storeType="EXCatalog"/>
  <we:alternateReferences>
    <we:reference id="WA200010725" version="1.0.0.1" store="pt-BR" storeType="OMEX"/>
  </we:alternateReferences>
  <we:properties>
    <we:property name="claude.fileId" value="&quot;bb2747a0-77a5-415a-a3dd-325de7e5f434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5344001235569448AB5796AAA40312E" ma:contentTypeVersion="10" ma:contentTypeDescription="Crie um novo documento." ma:contentTypeScope="" ma:versionID="a46ee8f19bafaa0c21f45a084209b4e5">
  <xsd:schema xmlns:xsd="http://www.w3.org/2001/XMLSchema" xmlns:xs="http://www.w3.org/2001/XMLSchema" xmlns:p="http://schemas.microsoft.com/office/2006/metadata/properties" xmlns:ns2="7e64b9cf-533a-4bc0-b782-a7ac90065273" xmlns:ns3="74168b55-f7cf-4fd0-83e7-569e140e82eb" targetNamespace="http://schemas.microsoft.com/office/2006/metadata/properties" ma:root="true" ma:fieldsID="2664921e092b973cb1122189eb1d0fc0" ns2:_="" ns3:_="">
    <xsd:import namespace="7e64b9cf-533a-4bc0-b782-a7ac90065273"/>
    <xsd:import namespace="74168b55-f7cf-4fd0-83e7-569e140e82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64b9cf-533a-4bc0-b782-a7ac900652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424f432f-11f8-460c-80fa-0ed9f17ae9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168b55-f7cf-4fd0-83e7-569e140e82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86a9f9d-ed54-4e07-8f36-ad0a699750aa}" ma:internalName="TaxCatchAll" ma:showField="CatchAllData" ma:web="74168b55-f7cf-4fd0-83e7-569e140e82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e64b9cf-533a-4bc0-b782-a7ac90065273">
      <Terms xmlns="http://schemas.microsoft.com/office/infopath/2007/PartnerControls"/>
    </lcf76f155ced4ddcb4097134ff3c332f>
    <TaxCatchAll xmlns="74168b55-f7cf-4fd0-83e7-569e140e82eb" xsi:nil="true"/>
  </documentManagement>
</p:properties>
</file>

<file path=customXml/itemProps1.xml><?xml version="1.0" encoding="utf-8"?>
<ds:datastoreItem xmlns:ds="http://schemas.openxmlformats.org/officeDocument/2006/customXml" ds:itemID="{A42858BB-6B02-4CB3-97A3-D0F0BB5DD90F}"/>
</file>

<file path=customXml/itemProps2.xml><?xml version="1.0" encoding="utf-8"?>
<ds:datastoreItem xmlns:ds="http://schemas.openxmlformats.org/officeDocument/2006/customXml" ds:itemID="{6BD9EB12-BDC1-40EA-B8B5-44975748E6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8F5B51-7E92-44B1-A3CB-2A89F3E377A3}">
  <ds:schemaRefs>
    <ds:schemaRef ds:uri="7e64b9cf-533a-4bc0-b782-a7ac90065273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74168b55-f7cf-4fd0-83e7-569e140e82eb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</Words>
  <Application>Microsoft Office PowerPoint</Application>
  <PresentationFormat>Personalizar</PresentationFormat>
  <Paragraphs>18</Paragraphs>
  <Slides>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Linhas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Leonardo Guilhon</cp:lastModifiedBy>
  <cp:revision>5</cp:revision>
  <dcterms:created xsi:type="dcterms:W3CDTF">2006-08-16T00:00:00Z</dcterms:created>
  <dcterms:modified xsi:type="dcterms:W3CDTF">2026-09-24T23:27:28Z</dcterms:modified>
  <dc:identifier>DAHMOOuU4Z0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0x01010045344001235569448AB5796AAA40312E</vt:lpwstr>
  </property>
  <property fmtid="{D5CDD505-2E9C-101B-9397-08002B2CF9AE}" pid="3" name="MediaServiceImageTags">
    <vt:lpwstr/>
  </property>
</Properties>
</file>