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10691813" cy="7559675"/>
  <p:notesSz cx="7559675" cy="10691813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1.png"/><Relationship Id="rId4" Type="http://schemas.openxmlformats.org/officeDocument/2006/relationships/image" Target="../media/image2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Slide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g object 16"/>
          <p:cNvPicPr/>
          <p:nvPr/>
        </p:nvPicPr>
        <p:blipFill>
          <a:blip r:embed="rId2"/>
          <a:stretch/>
        </p:blipFill>
        <p:spPr>
          <a:xfrm>
            <a:off x="360000" y="360000"/>
            <a:ext cx="9979920" cy="4687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1108440" y="2480400"/>
            <a:ext cx="8483040" cy="335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l">
              <a:buNone/>
              <a:defRPr lang="pt-BR" sz="2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l">
              <a:buNone/>
            </a:pPr>
            <a:r>
              <a:rPr lang="pt-BR" sz="2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Clique para editar o formato do texto do título</a:t>
            </a:r>
            <a:endParaRPr lang="pt-BR" sz="2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ftr" idx="1"/>
          </p:nvPr>
        </p:nvSpPr>
        <p:spPr>
          <a:xfrm>
            <a:off x="1148040" y="6998040"/>
            <a:ext cx="2846160" cy="9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marL="12600" indent="0" algn="l">
              <a:lnSpc>
                <a:spcPts val="1074"/>
              </a:lnSpc>
              <a:buNone/>
              <a:defRPr lang="pt-BR" sz="1000" b="1" u="none" strike="noStrike">
                <a:solidFill>
                  <a:srgbClr val="D4AF37"/>
                </a:solidFill>
                <a:effectLst/>
                <a:uFillTx/>
                <a:latin typeface="Arial"/>
              </a:defRPr>
            </a:lvl1pPr>
          </a:lstStyle>
          <a:p>
            <a:pPr marL="12600" indent="0" algn="l">
              <a:lnSpc>
                <a:spcPts val="1074"/>
              </a:lnSpc>
              <a:buNone/>
            </a:pPr>
            <a:r>
              <a:rPr lang="pt-BR" sz="1000" b="1" u="none" strike="noStrike">
                <a:solidFill>
                  <a:srgbClr val="D4AF37"/>
                </a:solidFill>
                <a:effectLst/>
                <a:uFillTx/>
                <a:latin typeface="Arial"/>
              </a:rPr>
              <a:t>HAIE · Encontre. Conecte. Negocie.</a:t>
            </a:r>
            <a:endParaRPr lang="pt-BR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" name="PlaceHolder 3"/>
          <p:cNvSpPr>
            <a:spLocks noGrp="1"/>
          </p:cNvSpPr>
          <p:nvPr>
            <p:ph type="dt" idx="2"/>
          </p:nvPr>
        </p:nvSpPr>
        <p:spPr>
          <a:xfrm>
            <a:off x="858600" y="6720840"/>
            <a:ext cx="2295000" cy="341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>
              <a:buNone/>
              <a:def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lang="pt-B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" name="PlaceHolder 4"/>
          <p:cNvSpPr>
            <a:spLocks noGrp="1"/>
          </p:cNvSpPr>
          <p:nvPr>
            <p:ph type="sldNum" idx="3"/>
          </p:nvPr>
        </p:nvSpPr>
        <p:spPr>
          <a:xfrm>
            <a:off x="9241920" y="7000920"/>
            <a:ext cx="461160" cy="8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marL="63360" indent="0" algn="l">
              <a:lnSpc>
                <a:spcPts val="981"/>
              </a:lnSpc>
              <a:buNone/>
              <a:defRPr lang="pt-BR" sz="900" b="0" u="none" spc="-26" strike="noStrike">
                <a:solidFill>
                  <a:srgbClr val="BDB4A2"/>
                </a:solidFill>
                <a:effectLst/>
                <a:uFillTx/>
                <a:latin typeface="Arial"/>
              </a:defRPr>
            </a:lvl1pPr>
          </a:lstStyle>
          <a:p>
            <a:pPr marL="63360" indent="0" algn="l">
              <a:lnSpc>
                <a:spcPts val="981"/>
              </a:lnSpc>
              <a:buNone/>
            </a:pPr>
            <a:fld id="{DB06C230-95C8-4098-9298-7EA526DC8270}" type="slidenum">
              <a:rPr lang="pt-BR" sz="900" b="0" u="none" spc="-26" strike="noStrike">
                <a:solidFill>
                  <a:srgbClr val="BDB4A2"/>
                </a:solidFill>
                <a:effectLst/>
                <a:uFillTx/>
                <a:latin typeface="Arial"/>
              </a:rPr>
              <a:t>6</a:t>
            </a:fld>
            <a:r>
              <a:rPr lang="pt-BR" sz="900" b="0" u="none" spc="-26" strike="noStrike">
                <a:solidFill>
                  <a:srgbClr val="BDB4A2"/>
                </a:solidFill>
                <a:effectLst/>
                <a:uFillTx/>
                <a:latin typeface="Arial"/>
              </a:rPr>
              <a:t>/6</a:t>
            </a:r>
            <a:endParaRPr lang="pt-BR" sz="9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" name="PlaceHolder 5"/>
          <p:cNvSpPr>
            <a:spLocks noGrp="1"/>
          </p:cNvSpPr>
          <p:nvPr>
            <p:ph type="body"/>
          </p:nvPr>
        </p:nvSpPr>
        <p:spPr>
          <a:xfrm>
            <a:off x="858600" y="1960560"/>
            <a:ext cx="8974440" cy="396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20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20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20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Clique para editar o formato de texto dos tópicos</a:t>
            </a:r>
            <a:endParaRPr lang="pt-B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2.º nível de tópicos</a:t>
            </a:r>
            <a:endParaRPr lang="pt-B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3.º nível de tópicos</a:t>
            </a:r>
            <a:endParaRPr lang="pt-B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4.º nível de tópicos</a:t>
            </a:r>
            <a:endParaRPr lang="pt-B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5.º nível de tópicos</a:t>
            </a:r>
            <a:endParaRPr lang="pt-B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6.º nível de tópicos</a:t>
            </a:r>
            <a:endParaRPr lang="pt-B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7.º nível de tópicos</a:t>
            </a:r>
            <a:endParaRPr lang="pt-B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and Content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g object 16" hidden="1"/>
          <p:cNvPicPr/>
          <p:nvPr/>
        </p:nvPicPr>
        <p:blipFill>
          <a:blip r:embed="rId2"/>
          <a:stretch/>
        </p:blipFill>
        <p:spPr>
          <a:xfrm>
            <a:off x="360000" y="360000"/>
            <a:ext cx="9979920" cy="4687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1148040" y="453600"/>
            <a:ext cx="914400" cy="230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>
              <a:buNone/>
              <a:defRPr lang="pt-BR" sz="2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l">
              <a:buNone/>
            </a:pPr>
            <a:r>
              <a:rPr lang="pt-BR" sz="2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Clique para editar o formato do texto do título</a:t>
            </a:r>
            <a:endParaRPr lang="pt-BR" sz="2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858600" y="1932840"/>
            <a:ext cx="8982000" cy="4514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algn="l">
              <a:spcBef>
                <a:spcPts val="901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  <a:lvl2pPr lvl="1" algn="l">
              <a:spcBef>
                <a:spcPts val="723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2pPr>
            <a:lvl3pPr lvl="2" algn="l">
              <a:spcBef>
                <a:spcPts val="541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3pPr>
            <a:lvl4pPr lvl="3" algn="l">
              <a:spcBef>
                <a:spcPts val="360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4pPr>
            <a:lvl5pPr lvl="4" algn="l">
              <a:spcBef>
                <a:spcPts val="176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5pPr>
            <a:lvl6pPr lvl="5" algn="l">
              <a:spcBef>
                <a:spcPts val="176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6pPr>
            <a:lvl7pPr lvl="6" algn="l">
              <a:spcBef>
                <a:spcPts val="176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7pPr>
          </a:lstStyle>
          <a:p>
            <a:pPr indent="-324000" algn="l">
              <a:spcBef>
                <a:spcPts val="9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Clique para editar o formato de texto dos tópicos</a:t>
            </a:r>
            <a:endParaRPr lang="pt-B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457200" lvl="1" indent="-324000" algn="l">
              <a:spcBef>
                <a:spcPts val="723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2.º nível de tópicos</a:t>
            </a:r>
            <a:endParaRPr lang="pt-B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914400" lvl="2" indent="-288000" algn="l">
              <a:spcBef>
                <a:spcPts val="54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3.º nível de tópicos</a:t>
            </a:r>
            <a:endParaRPr lang="pt-B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371600" lvl="3" indent="-216000" algn="l">
              <a:spcBef>
                <a:spcPts val="360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4.º nível de tópicos</a:t>
            </a:r>
            <a:endParaRPr lang="pt-B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828800" lvl="4" indent="-216000" algn="l">
              <a:spcBef>
                <a:spcPts val="176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5.º nível de tópicos</a:t>
            </a:r>
            <a:endParaRPr lang="pt-B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286000" lvl="5" indent="-216000" algn="l">
              <a:spcBef>
                <a:spcPts val="176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6.º nível de tópicos</a:t>
            </a:r>
            <a:endParaRPr lang="pt-B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743200" lvl="6" indent="-216000" algn="l">
              <a:spcBef>
                <a:spcPts val="176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7.º nível de tópicos</a:t>
            </a:r>
            <a:endParaRPr lang="pt-B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ftr" idx="4"/>
          </p:nvPr>
        </p:nvSpPr>
        <p:spPr>
          <a:xfrm>
            <a:off x="1148040" y="6998040"/>
            <a:ext cx="2846160" cy="9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marL="12600" indent="0" algn="l">
              <a:lnSpc>
                <a:spcPts val="1074"/>
              </a:lnSpc>
              <a:buNone/>
              <a:defRPr lang="pt-BR" sz="1000" b="1" u="none" strike="noStrike">
                <a:solidFill>
                  <a:srgbClr val="D4AF37"/>
                </a:solidFill>
                <a:effectLst/>
                <a:uFillTx/>
                <a:latin typeface="Arial"/>
              </a:defRPr>
            </a:lvl1pPr>
          </a:lstStyle>
          <a:p>
            <a:pPr marL="12600" indent="0" algn="l">
              <a:lnSpc>
                <a:spcPts val="1074"/>
              </a:lnSpc>
              <a:buNone/>
            </a:pPr>
            <a:r>
              <a:rPr lang="pt-BR" sz="1000" b="1" u="none" strike="noStrike">
                <a:solidFill>
                  <a:srgbClr val="D4AF37"/>
                </a:solidFill>
                <a:effectLst/>
                <a:uFillTx/>
                <a:latin typeface="Arial"/>
              </a:rPr>
              <a:t>&lt;rodapé&gt;</a:t>
            </a:r>
            <a:endParaRPr lang="pt-BR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" name="PlaceHolder 4"/>
          <p:cNvSpPr>
            <a:spLocks noGrp="1"/>
          </p:cNvSpPr>
          <p:nvPr>
            <p:ph type="dt" idx="5"/>
          </p:nvPr>
        </p:nvSpPr>
        <p:spPr>
          <a:xfrm>
            <a:off x="858600" y="6720840"/>
            <a:ext cx="2295000" cy="341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>
              <a:buNone/>
              <a:def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&lt;data/hora&gt;</a:t>
            </a:r>
            <a:endParaRPr lang="pt-B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" name="PlaceHolder 5"/>
          <p:cNvSpPr>
            <a:spLocks noGrp="1"/>
          </p:cNvSpPr>
          <p:nvPr>
            <p:ph type="sldNum" idx="6"/>
          </p:nvPr>
        </p:nvSpPr>
        <p:spPr>
          <a:xfrm>
            <a:off x="9241920" y="7000920"/>
            <a:ext cx="461160" cy="8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marL="63360" indent="0" algn="l">
              <a:lnSpc>
                <a:spcPts val="981"/>
              </a:lnSpc>
              <a:buNone/>
              <a:defRPr lang="pt-BR" sz="900" b="0" u="none" spc="-26" strike="noStrike">
                <a:solidFill>
                  <a:srgbClr val="BDB4A2"/>
                </a:solidFill>
                <a:effectLst/>
                <a:uFillTx/>
                <a:latin typeface="Arial"/>
              </a:defRPr>
            </a:lvl1pPr>
          </a:lstStyle>
          <a:p>
            <a:pPr marL="63360" indent="0" algn="l">
              <a:lnSpc>
                <a:spcPts val="981"/>
              </a:lnSpc>
              <a:buNone/>
            </a:pPr>
            <a:fld id="{1EA9ACCD-98AC-4389-A146-D34C28F08D3B}" type="slidenum">
              <a:rPr lang="pt-BR" sz="900" b="0" u="none" spc="-26" strike="noStrike">
                <a:solidFill>
                  <a:srgbClr val="BDB4A2"/>
                </a:solidFill>
                <a:effectLst/>
                <a:uFillTx/>
                <a:latin typeface="Arial"/>
              </a:rPr>
              <a:t>&lt;número&gt;</a:t>
            </a:fld>
            <a:r>
              <a:rPr lang="pt-BR" sz="900" b="0" u="none" spc="-26" strike="noStrike">
                <a:solidFill>
                  <a:srgbClr val="BDB4A2"/>
                </a:solidFill>
                <a:effectLst/>
                <a:uFillTx/>
                <a:latin typeface="Arial"/>
              </a:rPr>
              <a:t>/6</a:t>
            </a:r>
            <a:endParaRPr lang="pt-BR" sz="9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wo Content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bg object 16"/>
          <p:cNvPicPr/>
          <p:nvPr/>
        </p:nvPicPr>
        <p:blipFill>
          <a:blip r:embed="rId2"/>
          <a:stretch/>
        </p:blipFill>
        <p:spPr>
          <a:xfrm>
            <a:off x="360000" y="360000"/>
            <a:ext cx="9979920" cy="4687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1148040" y="453600"/>
            <a:ext cx="914400" cy="230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>
              <a:buNone/>
              <a:defRPr lang="pt-BR" sz="2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l">
              <a:buNone/>
            </a:pPr>
            <a:r>
              <a:rPr lang="pt-BR" sz="2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Clique para editar o formato do texto do título</a:t>
            </a:r>
            <a:endParaRPr lang="pt-BR" sz="2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858600" y="1932840"/>
            <a:ext cx="4340880" cy="41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algn="l">
              <a:spcBef>
                <a:spcPts val="901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  <a:lvl2pPr lvl="1" algn="l">
              <a:spcBef>
                <a:spcPts val="723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2pPr>
            <a:lvl3pPr lvl="2" algn="l">
              <a:spcBef>
                <a:spcPts val="541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3pPr>
            <a:lvl4pPr lvl="3" algn="l">
              <a:spcBef>
                <a:spcPts val="360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4pPr>
            <a:lvl5pPr lvl="4" algn="l">
              <a:spcBef>
                <a:spcPts val="176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5pPr>
            <a:lvl6pPr lvl="5" algn="l">
              <a:spcBef>
                <a:spcPts val="176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6pPr>
            <a:lvl7pPr lvl="6" algn="l">
              <a:spcBef>
                <a:spcPts val="176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7pPr>
          </a:lstStyle>
          <a:p>
            <a:pPr indent="-324000" algn="l">
              <a:spcBef>
                <a:spcPts val="9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Clique para editar o formato de texto dos tópicos</a:t>
            </a:r>
            <a:endParaRPr lang="pt-B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457200" lvl="1" indent="-324000" algn="l">
              <a:spcBef>
                <a:spcPts val="723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2.º nível de tópicos</a:t>
            </a:r>
            <a:endParaRPr lang="pt-B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914400" lvl="2" indent="-288000" algn="l">
              <a:spcBef>
                <a:spcPts val="54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3.º nível de tópicos</a:t>
            </a:r>
            <a:endParaRPr lang="pt-B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371600" lvl="3" indent="-216000" algn="l">
              <a:spcBef>
                <a:spcPts val="360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4.º nível de tópicos</a:t>
            </a:r>
            <a:endParaRPr lang="pt-B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828800" lvl="4" indent="-216000" algn="l">
              <a:spcBef>
                <a:spcPts val="176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5.º nível de tópicos</a:t>
            </a:r>
            <a:endParaRPr lang="pt-B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286000" lvl="5" indent="-216000" algn="l">
              <a:spcBef>
                <a:spcPts val="176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6.º nível de tópicos</a:t>
            </a:r>
            <a:endParaRPr lang="pt-B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743200" lvl="6" indent="-216000" algn="l">
              <a:spcBef>
                <a:spcPts val="176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7.º nível de tópicos</a:t>
            </a:r>
            <a:endParaRPr lang="pt-B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499720" y="1932840"/>
            <a:ext cx="4340880" cy="2742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algn="l">
              <a:spcBef>
                <a:spcPts val="901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  <a:lvl2pPr lvl="1" algn="l">
              <a:spcBef>
                <a:spcPts val="723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2pPr>
            <a:lvl3pPr lvl="2" algn="l">
              <a:spcBef>
                <a:spcPts val="541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3pPr>
            <a:lvl4pPr lvl="3" algn="l">
              <a:spcBef>
                <a:spcPts val="360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4pPr>
            <a:lvl5pPr lvl="4" algn="l">
              <a:spcBef>
                <a:spcPts val="176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5pPr>
            <a:lvl6pPr lvl="5" algn="l">
              <a:spcBef>
                <a:spcPts val="176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6pPr>
            <a:lvl7pPr lvl="6" algn="l">
              <a:spcBef>
                <a:spcPts val="176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7pPr>
          </a:lstStyle>
          <a:p>
            <a:pPr indent="-324000" algn="l">
              <a:spcBef>
                <a:spcPts val="9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Clique para editar o formato de texto dos tópicos</a:t>
            </a:r>
            <a:endParaRPr lang="pt-B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457200" lvl="1" indent="-324000" algn="l">
              <a:spcBef>
                <a:spcPts val="723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2.º nível de tópicos</a:t>
            </a:r>
            <a:endParaRPr lang="pt-B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914400" lvl="2" indent="-288000" algn="l">
              <a:spcBef>
                <a:spcPts val="54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3.º nível de tópicos</a:t>
            </a:r>
            <a:endParaRPr lang="pt-B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371600" lvl="3" indent="-216000" algn="l">
              <a:spcBef>
                <a:spcPts val="360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4.º nível de tópicos</a:t>
            </a:r>
            <a:endParaRPr lang="pt-B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828800" lvl="4" indent="-216000" algn="l">
              <a:spcBef>
                <a:spcPts val="176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5.º nível de tópicos</a:t>
            </a:r>
            <a:endParaRPr lang="pt-B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286000" lvl="5" indent="-216000" algn="l">
              <a:spcBef>
                <a:spcPts val="176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6.º nível de tópicos</a:t>
            </a:r>
            <a:endParaRPr lang="pt-B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743200" lvl="6" indent="-216000" algn="l">
              <a:spcBef>
                <a:spcPts val="176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7.º nível de tópicos</a:t>
            </a:r>
            <a:endParaRPr lang="pt-B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ftr" idx="7"/>
          </p:nvPr>
        </p:nvSpPr>
        <p:spPr>
          <a:xfrm>
            <a:off x="1148040" y="6998040"/>
            <a:ext cx="2846160" cy="9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marL="12600" indent="0" algn="l">
              <a:lnSpc>
                <a:spcPts val="1074"/>
              </a:lnSpc>
              <a:buNone/>
              <a:defRPr lang="pt-BR" sz="1000" b="1" u="none" strike="noStrike">
                <a:solidFill>
                  <a:srgbClr val="D4AF37"/>
                </a:solidFill>
                <a:effectLst/>
                <a:uFillTx/>
                <a:latin typeface="Arial"/>
              </a:defRPr>
            </a:lvl1pPr>
          </a:lstStyle>
          <a:p>
            <a:pPr marL="12600" indent="0" algn="l">
              <a:lnSpc>
                <a:spcPts val="1074"/>
              </a:lnSpc>
              <a:buNone/>
            </a:pPr>
            <a:r>
              <a:rPr lang="pt-BR" sz="1000" b="1" u="none" strike="noStrike">
                <a:solidFill>
                  <a:srgbClr val="D4AF37"/>
                </a:solidFill>
                <a:effectLst/>
                <a:uFillTx/>
                <a:latin typeface="Arial"/>
              </a:rPr>
              <a:t>&lt;rodapé&gt;</a:t>
            </a:r>
            <a:endParaRPr lang="pt-BR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" name="PlaceHolder 5"/>
          <p:cNvSpPr>
            <a:spLocks noGrp="1"/>
          </p:cNvSpPr>
          <p:nvPr>
            <p:ph type="dt" idx="8"/>
          </p:nvPr>
        </p:nvSpPr>
        <p:spPr>
          <a:xfrm>
            <a:off x="858600" y="6720840"/>
            <a:ext cx="2295000" cy="341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>
              <a:buNone/>
              <a:def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&lt;data/hora&gt;</a:t>
            </a:r>
            <a:endParaRPr lang="pt-B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" name="PlaceHolder 6"/>
          <p:cNvSpPr>
            <a:spLocks noGrp="1"/>
          </p:cNvSpPr>
          <p:nvPr>
            <p:ph type="sldNum" idx="9"/>
          </p:nvPr>
        </p:nvSpPr>
        <p:spPr>
          <a:xfrm>
            <a:off x="9241920" y="7000920"/>
            <a:ext cx="461160" cy="8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marL="63360" indent="0" algn="l">
              <a:lnSpc>
                <a:spcPts val="981"/>
              </a:lnSpc>
              <a:buNone/>
              <a:defRPr lang="pt-BR" sz="900" b="0" u="none" spc="-26" strike="noStrike">
                <a:solidFill>
                  <a:srgbClr val="BDB4A2"/>
                </a:solidFill>
                <a:effectLst/>
                <a:uFillTx/>
                <a:latin typeface="Arial"/>
              </a:defRPr>
            </a:lvl1pPr>
          </a:lstStyle>
          <a:p>
            <a:pPr marL="63360" indent="0" algn="l">
              <a:lnSpc>
                <a:spcPts val="981"/>
              </a:lnSpc>
              <a:buNone/>
            </a:pPr>
            <a:fld id="{A3709D7B-2E9A-4C70-BE7D-DC32755B6C53}" type="slidenum">
              <a:rPr lang="pt-BR" sz="900" b="0" u="none" spc="-26" strike="noStrike">
                <a:solidFill>
                  <a:srgbClr val="BDB4A2"/>
                </a:solidFill>
                <a:effectLst/>
                <a:uFillTx/>
                <a:latin typeface="Arial"/>
              </a:rPr>
              <a:t>&lt;número&gt;</a:t>
            </a:fld>
            <a:r>
              <a:rPr lang="pt-BR" sz="900" b="0" u="none" spc="-26" strike="noStrike">
                <a:solidFill>
                  <a:srgbClr val="BDB4A2"/>
                </a:solidFill>
                <a:effectLst/>
                <a:uFillTx/>
                <a:latin typeface="Arial"/>
              </a:rPr>
              <a:t>/6</a:t>
            </a:r>
            <a:endParaRPr lang="pt-BR" sz="9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Only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bg object 16"/>
          <p:cNvPicPr/>
          <p:nvPr/>
        </p:nvPicPr>
        <p:blipFill>
          <a:blip r:embed="rId2"/>
          <a:stretch/>
        </p:blipFill>
        <p:spPr>
          <a:xfrm>
            <a:off x="360000" y="360000"/>
            <a:ext cx="9979920" cy="4687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1148040" y="453600"/>
            <a:ext cx="914400" cy="230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>
              <a:buNone/>
              <a:defRPr lang="pt-BR" sz="2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l">
              <a:buNone/>
            </a:pPr>
            <a:r>
              <a:rPr lang="pt-BR" sz="2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Clique para editar o formato do texto do título</a:t>
            </a:r>
            <a:endParaRPr lang="pt-BR" sz="2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ftr" idx="10"/>
          </p:nvPr>
        </p:nvSpPr>
        <p:spPr>
          <a:xfrm>
            <a:off x="1148040" y="6998040"/>
            <a:ext cx="2846160" cy="9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marL="12600" indent="0" algn="l">
              <a:lnSpc>
                <a:spcPts val="1074"/>
              </a:lnSpc>
              <a:buNone/>
              <a:defRPr lang="pt-BR" sz="1000" b="1" u="none" strike="noStrike">
                <a:solidFill>
                  <a:srgbClr val="D4AF37"/>
                </a:solidFill>
                <a:effectLst/>
                <a:uFillTx/>
                <a:latin typeface="Arial"/>
              </a:defRPr>
            </a:lvl1pPr>
          </a:lstStyle>
          <a:p>
            <a:pPr marL="12600" indent="0" algn="l">
              <a:lnSpc>
                <a:spcPts val="1074"/>
              </a:lnSpc>
              <a:buNone/>
            </a:pPr>
            <a:r>
              <a:rPr lang="pt-BR" sz="1000" b="1" u="none" strike="noStrike">
                <a:solidFill>
                  <a:srgbClr val="D4AF37"/>
                </a:solidFill>
                <a:effectLst/>
                <a:uFillTx/>
                <a:latin typeface="Arial"/>
              </a:rPr>
              <a:t>&lt;rodapé&gt;</a:t>
            </a:r>
            <a:endParaRPr lang="pt-BR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dt" idx="11"/>
          </p:nvPr>
        </p:nvSpPr>
        <p:spPr>
          <a:xfrm>
            <a:off x="858600" y="6720840"/>
            <a:ext cx="2295000" cy="341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>
              <a:buNone/>
              <a:def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&lt;data/hora&gt;</a:t>
            </a:r>
            <a:endParaRPr lang="pt-B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sldNum" idx="12"/>
          </p:nvPr>
        </p:nvSpPr>
        <p:spPr>
          <a:xfrm>
            <a:off x="9241920" y="7000920"/>
            <a:ext cx="461160" cy="8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marL="63360" indent="0" algn="l">
              <a:lnSpc>
                <a:spcPts val="981"/>
              </a:lnSpc>
              <a:buNone/>
              <a:defRPr lang="pt-BR" sz="900" b="0" u="none" spc="-26" strike="noStrike">
                <a:solidFill>
                  <a:srgbClr val="BDB4A2"/>
                </a:solidFill>
                <a:effectLst/>
                <a:uFillTx/>
                <a:latin typeface="Arial"/>
              </a:defRPr>
            </a:lvl1pPr>
          </a:lstStyle>
          <a:p>
            <a:pPr marL="63360" indent="0" algn="l">
              <a:lnSpc>
                <a:spcPts val="981"/>
              </a:lnSpc>
              <a:buNone/>
            </a:pPr>
            <a:fld id="{5FBF552E-6E87-4F0E-B94E-81DB41D4241E}" type="slidenum">
              <a:rPr lang="pt-BR" sz="900" b="0" u="none" spc="-26" strike="noStrike">
                <a:solidFill>
                  <a:srgbClr val="BDB4A2"/>
                </a:solidFill>
                <a:effectLst/>
                <a:uFillTx/>
                <a:latin typeface="Arial"/>
              </a:rPr>
              <a:t>&lt;número&gt;</a:t>
            </a:fld>
            <a:r>
              <a:rPr lang="pt-BR" sz="900" b="0" u="none" spc="-26" strike="noStrike">
                <a:solidFill>
                  <a:srgbClr val="BDB4A2"/>
                </a:solidFill>
                <a:effectLst/>
                <a:uFillTx/>
                <a:latin typeface="Arial"/>
              </a:rPr>
              <a:t>/6</a:t>
            </a:r>
            <a:endParaRPr lang="pt-BR" sz="9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6" name="PlaceHolder 5"/>
          <p:cNvSpPr>
            <a:spLocks noGrp="1"/>
          </p:cNvSpPr>
          <p:nvPr>
            <p:ph type="body"/>
          </p:nvPr>
        </p:nvSpPr>
        <p:spPr>
          <a:xfrm>
            <a:off x="858600" y="1960560"/>
            <a:ext cx="8974440" cy="396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20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20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20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Clique para editar o formato de texto dos tópicos</a:t>
            </a:r>
            <a:endParaRPr lang="pt-B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2.º nível de tópicos</a:t>
            </a:r>
            <a:endParaRPr lang="pt-B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3.º nível de tópicos</a:t>
            </a:r>
            <a:endParaRPr lang="pt-B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4.º nível de tópicos</a:t>
            </a:r>
            <a:endParaRPr lang="pt-B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5.º nível de tópicos</a:t>
            </a:r>
            <a:endParaRPr lang="pt-B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6.º nível de tópicos</a:t>
            </a:r>
            <a:endParaRPr lang="pt-B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7.º nível de tópicos</a:t>
            </a:r>
            <a:endParaRPr lang="pt-B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Blank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bg object 16" hidden="1"/>
          <p:cNvPicPr/>
          <p:nvPr/>
        </p:nvPicPr>
        <p:blipFill>
          <a:blip r:embed="rId2"/>
          <a:stretch/>
        </p:blipFill>
        <p:spPr>
          <a:xfrm>
            <a:off x="360000" y="360000"/>
            <a:ext cx="9979920" cy="4687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8" name="bg object 16"/>
          <p:cNvPicPr/>
          <p:nvPr/>
        </p:nvPicPr>
        <p:blipFill>
          <a:blip r:embed="rId3"/>
          <a:stretch/>
        </p:blipFill>
        <p:spPr>
          <a:xfrm>
            <a:off x="360000" y="360000"/>
            <a:ext cx="9979920" cy="4687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9" name="bg object 17"/>
          <p:cNvPicPr/>
          <p:nvPr/>
        </p:nvPicPr>
        <p:blipFill>
          <a:blip r:embed="rId4"/>
          <a:stretch/>
        </p:blipFill>
        <p:spPr>
          <a:xfrm>
            <a:off x="8831520" y="416520"/>
            <a:ext cx="737280" cy="357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0" name="PlaceHolder 1"/>
          <p:cNvSpPr>
            <a:spLocks noGrp="1"/>
          </p:cNvSpPr>
          <p:nvPr>
            <p:ph type="ftr" idx="13"/>
          </p:nvPr>
        </p:nvSpPr>
        <p:spPr>
          <a:xfrm>
            <a:off x="1148040" y="6998040"/>
            <a:ext cx="2846160" cy="9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marL="12600" indent="0" algn="l">
              <a:lnSpc>
                <a:spcPts val="1074"/>
              </a:lnSpc>
              <a:buNone/>
              <a:defRPr lang="pt-BR" sz="1000" b="1" u="none" strike="noStrike">
                <a:solidFill>
                  <a:srgbClr val="D4AF37"/>
                </a:solidFill>
                <a:effectLst/>
                <a:uFillTx/>
                <a:latin typeface="Arial"/>
              </a:defRPr>
            </a:lvl1pPr>
          </a:lstStyle>
          <a:p>
            <a:pPr marL="12600" indent="0" algn="l">
              <a:lnSpc>
                <a:spcPts val="1074"/>
              </a:lnSpc>
              <a:buNone/>
            </a:pPr>
            <a:r>
              <a:rPr lang="pt-BR" sz="1000" b="1" u="none" strike="noStrike">
                <a:solidFill>
                  <a:srgbClr val="D4AF37"/>
                </a:solidFill>
                <a:effectLst/>
                <a:uFillTx/>
                <a:latin typeface="Arial"/>
              </a:rPr>
              <a:t>&lt;rodapé&gt;</a:t>
            </a:r>
            <a:endParaRPr lang="pt-BR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dt" idx="14"/>
          </p:nvPr>
        </p:nvSpPr>
        <p:spPr>
          <a:xfrm>
            <a:off x="858600" y="6720840"/>
            <a:ext cx="2295000" cy="341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>
              <a:buNone/>
              <a:def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&lt;data/hora&gt;</a:t>
            </a:r>
            <a:endParaRPr lang="pt-B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sldNum" idx="15"/>
          </p:nvPr>
        </p:nvSpPr>
        <p:spPr>
          <a:xfrm>
            <a:off x="9241920" y="7000920"/>
            <a:ext cx="461160" cy="8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marL="63360" indent="0" algn="l">
              <a:lnSpc>
                <a:spcPts val="981"/>
              </a:lnSpc>
              <a:buNone/>
              <a:defRPr lang="pt-BR" sz="900" b="0" u="none" spc="-26" strike="noStrike">
                <a:solidFill>
                  <a:srgbClr val="BDB4A2"/>
                </a:solidFill>
                <a:effectLst/>
                <a:uFillTx/>
                <a:latin typeface="Arial"/>
              </a:defRPr>
            </a:lvl1pPr>
          </a:lstStyle>
          <a:p>
            <a:pPr marL="63360" indent="0" algn="l">
              <a:lnSpc>
                <a:spcPts val="981"/>
              </a:lnSpc>
              <a:buNone/>
            </a:pPr>
            <a:fld id="{562264FF-A2E1-485D-8B20-83A2F7BF3C29}" type="slidenum">
              <a:rPr lang="pt-BR" sz="900" b="0" u="none" spc="-26" strike="noStrike">
                <a:solidFill>
                  <a:srgbClr val="BDB4A2"/>
                </a:solidFill>
                <a:effectLst/>
                <a:uFillTx/>
                <a:latin typeface="Arial"/>
              </a:rPr>
              <a:t>&lt;número&gt;</a:t>
            </a:fld>
            <a:r>
              <a:rPr lang="pt-BR" sz="900" b="0" u="none" spc="-26" strike="noStrike">
                <a:solidFill>
                  <a:srgbClr val="BDB4A2"/>
                </a:solidFill>
                <a:effectLst/>
                <a:uFillTx/>
                <a:latin typeface="Arial"/>
              </a:rPr>
              <a:t>/6</a:t>
            </a:r>
            <a:endParaRPr lang="pt-BR" sz="9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 type="title"/>
          </p:nvPr>
        </p:nvSpPr>
        <p:spPr>
          <a:xfrm>
            <a:off x="858240" y="632520"/>
            <a:ext cx="8974440" cy="1141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 lang="pt-BR" sz="115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ctr">
              <a:buNone/>
            </a:pPr>
            <a:r>
              <a:rPr lang="pt-BR" sz="115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Clique para editar o formato do texto do título</a:t>
            </a:r>
            <a:endParaRPr lang="pt-BR" sz="115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 type="body"/>
          </p:nvPr>
        </p:nvSpPr>
        <p:spPr>
          <a:xfrm>
            <a:off x="858240" y="1960200"/>
            <a:ext cx="8974440" cy="396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901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115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  <a:lvl2pPr lvl="1" algn="l">
              <a:spcBef>
                <a:spcPts val="723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pt-BR" sz="115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2pPr>
            <a:lvl3pPr lvl="2" algn="l">
              <a:spcBef>
                <a:spcPts val="541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115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3pPr>
            <a:lvl4pPr lvl="3" algn="l">
              <a:spcBef>
                <a:spcPts val="360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pt-BR" sz="115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4pPr>
            <a:lvl5pPr lvl="4" algn="l">
              <a:spcBef>
                <a:spcPts val="176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128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5pPr>
            <a:lvl6pPr lvl="5" algn="l">
              <a:spcBef>
                <a:spcPts val="176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128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6pPr>
            <a:lvl7pPr lvl="6" algn="l">
              <a:spcBef>
                <a:spcPts val="176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128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7pPr>
          </a:lstStyle>
          <a:p>
            <a:pPr marL="432000" indent="-324000" algn="l">
              <a:spcBef>
                <a:spcPts val="9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15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Clique para editar o formato de texto dos tópicos</a:t>
            </a:r>
            <a:endParaRPr lang="pt-BR" sz="115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864000" lvl="1" indent="-324000" algn="l">
              <a:spcBef>
                <a:spcPts val="723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15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2.º nível de tópicos</a:t>
            </a:r>
            <a:endParaRPr lang="pt-BR" sz="115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296000" lvl="2" indent="-288000" algn="l">
              <a:spcBef>
                <a:spcPts val="54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15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3.º nível de tópicos</a:t>
            </a:r>
            <a:endParaRPr lang="pt-BR" sz="115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728000" lvl="3" indent="-216000" algn="l">
              <a:spcBef>
                <a:spcPts val="360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15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4.º nível de tópicos</a:t>
            </a:r>
            <a:endParaRPr lang="pt-BR" sz="115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160000" lvl="4" indent="-216000" algn="l">
              <a:spcBef>
                <a:spcPts val="176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28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5.º nível de tópicos</a:t>
            </a:r>
            <a:endParaRPr lang="pt-BR" sz="128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592000" lvl="5" indent="-216000" algn="l">
              <a:spcBef>
                <a:spcPts val="176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28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6.º nível de tópicos</a:t>
            </a:r>
            <a:endParaRPr lang="pt-BR" sz="128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024000" lvl="6" indent="-216000" algn="l">
              <a:spcBef>
                <a:spcPts val="176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28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7.º nível de tópicos</a:t>
            </a:r>
            <a:endParaRPr lang="pt-BR" sz="128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5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5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Layout" Target="../slideLayouts/slideLayout5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image" Target="../media/image8.png"/><Relationship Id="rId5" Type="http://schemas.openxmlformats.org/officeDocument/2006/relationships/slideLayout" Target="../slideLayouts/slideLayout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image" Target="../media/image1.png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image" Target="../media/image15.png"/><Relationship Id="rId7" Type="http://schemas.openxmlformats.org/officeDocument/2006/relationships/image" Target="../media/image16.png"/><Relationship Id="rId8" Type="http://schemas.openxmlformats.org/officeDocument/2006/relationships/image" Target="../media/image17.png"/><Relationship Id="rId9" Type="http://schemas.openxmlformats.org/officeDocument/2006/relationships/image" Target="../media/image18.png"/><Relationship Id="rId10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bg>
      <p:bgPr>
        <a:blipFill rotWithShape="0"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object 63"/>
          <p:cNvGrpSpPr/>
          <p:nvPr/>
        </p:nvGrpSpPr>
        <p:grpSpPr>
          <a:xfrm>
            <a:off x="720000" y="6208920"/>
            <a:ext cx="5940000" cy="451080"/>
            <a:chOff x="720000" y="6208920"/>
            <a:chExt cx="5940000" cy="451080"/>
          </a:xfrm>
        </p:grpSpPr>
        <p:sp>
          <p:nvSpPr>
            <p:cNvPr id="36" name="object 64"/>
            <p:cNvSpPr/>
            <p:nvPr/>
          </p:nvSpPr>
          <p:spPr>
            <a:xfrm>
              <a:off x="720000" y="6208920"/>
              <a:ext cx="5940000" cy="451080"/>
            </a:xfrm>
            <a:custGeom>
              <a:avLst/>
              <a:gdLst>
                <a:gd name="textAreaLeft" fmla="*/ 0 w 5940000"/>
                <a:gd name="textAreaRight" fmla="*/ 5940360 w 5940000"/>
                <a:gd name="textAreaTop" fmla="*/ 0 h 451080"/>
                <a:gd name="textAreaBottom" fmla="*/ 451440 h 451080"/>
              </a:gdLst>
              <a:ahLst/>
              <a:cxnLst/>
              <a:rect l="textAreaLeft" t="textAreaTop" r="textAreaRight" b="textAreaBottom"/>
              <a:pathLst>
                <a:path w="3084195" h="1064895">
                  <a:moveTo>
                    <a:pt x="2982310" y="1064363"/>
                  </a:moveTo>
                  <a:lnTo>
                    <a:pt x="101681" y="1064363"/>
                  </a:lnTo>
                  <a:lnTo>
                    <a:pt x="62093" y="1056400"/>
                  </a:lnTo>
                  <a:lnTo>
                    <a:pt x="29773" y="1034681"/>
                  </a:lnTo>
                  <a:lnTo>
                    <a:pt x="7987" y="1002462"/>
                  </a:lnTo>
                  <a:lnTo>
                    <a:pt x="0" y="962995"/>
                  </a:lnTo>
                  <a:lnTo>
                    <a:pt x="0" y="101367"/>
                  </a:lnTo>
                  <a:lnTo>
                    <a:pt x="7987" y="61901"/>
                  </a:lnTo>
                  <a:lnTo>
                    <a:pt x="29773" y="29681"/>
                  </a:lnTo>
                  <a:lnTo>
                    <a:pt x="62093" y="7962"/>
                  </a:lnTo>
                  <a:lnTo>
                    <a:pt x="101681" y="0"/>
                  </a:lnTo>
                  <a:lnTo>
                    <a:pt x="2982310" y="0"/>
                  </a:lnTo>
                  <a:lnTo>
                    <a:pt x="3021898" y="7962"/>
                  </a:lnTo>
                  <a:lnTo>
                    <a:pt x="3054217" y="29681"/>
                  </a:lnTo>
                  <a:lnTo>
                    <a:pt x="3076003" y="61901"/>
                  </a:lnTo>
                  <a:lnTo>
                    <a:pt x="3083991" y="101367"/>
                  </a:lnTo>
                  <a:lnTo>
                    <a:pt x="3083991" y="962995"/>
                  </a:lnTo>
                  <a:lnTo>
                    <a:pt x="3076003" y="1002462"/>
                  </a:lnTo>
                  <a:lnTo>
                    <a:pt x="3054217" y="1034681"/>
                  </a:lnTo>
                  <a:lnTo>
                    <a:pt x="3021898" y="1056400"/>
                  </a:lnTo>
                  <a:lnTo>
                    <a:pt x="2982310" y="1064363"/>
                  </a:lnTo>
                  <a:close/>
                </a:path>
              </a:pathLst>
            </a:custGeom>
            <a:solidFill>
              <a:srgbClr val="F5F1E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7" name="object 65"/>
            <p:cNvSpPr/>
            <p:nvPr/>
          </p:nvSpPr>
          <p:spPr>
            <a:xfrm>
              <a:off x="720000" y="6208920"/>
              <a:ext cx="5940000" cy="21600"/>
            </a:xfrm>
            <a:custGeom>
              <a:avLst/>
              <a:gdLst>
                <a:gd name="textAreaLeft" fmla="*/ 0 w 5940000"/>
                <a:gd name="textAreaRight" fmla="*/ 5940360 w 5940000"/>
                <a:gd name="textAreaTop" fmla="*/ 0 h 21600"/>
                <a:gd name="textAreaBottom" fmla="*/ 21960 h 21600"/>
              </a:gdLst>
              <a:ahLst/>
              <a:cxnLst/>
              <a:rect l="textAreaLeft" t="textAreaTop" r="textAreaRight" b="textAreaBottom"/>
              <a:pathLst>
                <a:path w="3084195" h="50800">
                  <a:moveTo>
                    <a:pt x="3083991" y="50683"/>
                  </a:moveTo>
                  <a:lnTo>
                    <a:pt x="0" y="50683"/>
                  </a:lnTo>
                  <a:lnTo>
                    <a:pt x="0" y="0"/>
                  </a:lnTo>
                  <a:lnTo>
                    <a:pt x="3083991" y="0"/>
                  </a:lnTo>
                  <a:lnTo>
                    <a:pt x="3083991" y="50683"/>
                  </a:lnTo>
                  <a:close/>
                </a:path>
              </a:pathLst>
            </a:custGeom>
            <a:solidFill>
              <a:srgbClr val="D4AF3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grpSp>
        <p:nvGrpSpPr>
          <p:cNvPr id="38" name="object 60"/>
          <p:cNvGrpSpPr/>
          <p:nvPr/>
        </p:nvGrpSpPr>
        <p:grpSpPr>
          <a:xfrm>
            <a:off x="720000" y="5586480"/>
            <a:ext cx="5940000" cy="451080"/>
            <a:chOff x="720000" y="5586480"/>
            <a:chExt cx="5940000" cy="451080"/>
          </a:xfrm>
        </p:grpSpPr>
        <p:sp>
          <p:nvSpPr>
            <p:cNvPr id="39" name="object 61"/>
            <p:cNvSpPr/>
            <p:nvPr/>
          </p:nvSpPr>
          <p:spPr>
            <a:xfrm>
              <a:off x="720000" y="5586480"/>
              <a:ext cx="5940000" cy="451080"/>
            </a:xfrm>
            <a:custGeom>
              <a:avLst/>
              <a:gdLst>
                <a:gd name="textAreaLeft" fmla="*/ 0 w 5940000"/>
                <a:gd name="textAreaRight" fmla="*/ 5940360 w 5940000"/>
                <a:gd name="textAreaTop" fmla="*/ 0 h 451080"/>
                <a:gd name="textAreaBottom" fmla="*/ 451440 h 451080"/>
              </a:gdLst>
              <a:ahLst/>
              <a:cxnLst/>
              <a:rect l="textAreaLeft" t="textAreaTop" r="textAreaRight" b="textAreaBottom"/>
              <a:pathLst>
                <a:path w="3084195" h="1064895">
                  <a:moveTo>
                    <a:pt x="2982310" y="1064363"/>
                  </a:moveTo>
                  <a:lnTo>
                    <a:pt x="101681" y="1064363"/>
                  </a:lnTo>
                  <a:lnTo>
                    <a:pt x="62093" y="1056400"/>
                  </a:lnTo>
                  <a:lnTo>
                    <a:pt x="29773" y="1034681"/>
                  </a:lnTo>
                  <a:lnTo>
                    <a:pt x="7987" y="1002462"/>
                  </a:lnTo>
                  <a:lnTo>
                    <a:pt x="0" y="962995"/>
                  </a:lnTo>
                  <a:lnTo>
                    <a:pt x="0" y="101367"/>
                  </a:lnTo>
                  <a:lnTo>
                    <a:pt x="7987" y="61901"/>
                  </a:lnTo>
                  <a:lnTo>
                    <a:pt x="29773" y="29681"/>
                  </a:lnTo>
                  <a:lnTo>
                    <a:pt x="62093" y="7962"/>
                  </a:lnTo>
                  <a:lnTo>
                    <a:pt x="101681" y="0"/>
                  </a:lnTo>
                  <a:lnTo>
                    <a:pt x="2982310" y="0"/>
                  </a:lnTo>
                  <a:lnTo>
                    <a:pt x="3021898" y="7962"/>
                  </a:lnTo>
                  <a:lnTo>
                    <a:pt x="3054217" y="29681"/>
                  </a:lnTo>
                  <a:lnTo>
                    <a:pt x="3076003" y="61901"/>
                  </a:lnTo>
                  <a:lnTo>
                    <a:pt x="3083991" y="101367"/>
                  </a:lnTo>
                  <a:lnTo>
                    <a:pt x="3083991" y="962995"/>
                  </a:lnTo>
                  <a:lnTo>
                    <a:pt x="3076003" y="1002462"/>
                  </a:lnTo>
                  <a:lnTo>
                    <a:pt x="3054217" y="1034681"/>
                  </a:lnTo>
                  <a:lnTo>
                    <a:pt x="3021898" y="1056400"/>
                  </a:lnTo>
                  <a:lnTo>
                    <a:pt x="2982310" y="1064363"/>
                  </a:lnTo>
                  <a:close/>
                </a:path>
              </a:pathLst>
            </a:custGeom>
            <a:solidFill>
              <a:srgbClr val="F5F1E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0" name="object 62"/>
            <p:cNvSpPr/>
            <p:nvPr/>
          </p:nvSpPr>
          <p:spPr>
            <a:xfrm>
              <a:off x="720000" y="5586480"/>
              <a:ext cx="5940000" cy="21600"/>
            </a:xfrm>
            <a:custGeom>
              <a:avLst/>
              <a:gdLst>
                <a:gd name="textAreaLeft" fmla="*/ 0 w 5940000"/>
                <a:gd name="textAreaRight" fmla="*/ 5940360 w 5940000"/>
                <a:gd name="textAreaTop" fmla="*/ 0 h 21600"/>
                <a:gd name="textAreaBottom" fmla="*/ 21960 h 21600"/>
              </a:gdLst>
              <a:ahLst/>
              <a:cxnLst/>
              <a:rect l="textAreaLeft" t="textAreaTop" r="textAreaRight" b="textAreaBottom"/>
              <a:pathLst>
                <a:path w="3084195" h="50800">
                  <a:moveTo>
                    <a:pt x="3083991" y="50683"/>
                  </a:moveTo>
                  <a:lnTo>
                    <a:pt x="0" y="50683"/>
                  </a:lnTo>
                  <a:lnTo>
                    <a:pt x="0" y="0"/>
                  </a:lnTo>
                  <a:lnTo>
                    <a:pt x="3083991" y="0"/>
                  </a:lnTo>
                  <a:lnTo>
                    <a:pt x="3083991" y="50683"/>
                  </a:lnTo>
                  <a:close/>
                </a:path>
              </a:pathLst>
            </a:custGeom>
            <a:solidFill>
              <a:srgbClr val="D4AF3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grpSp>
        <p:nvGrpSpPr>
          <p:cNvPr id="41" name="object 1"/>
          <p:cNvGrpSpPr/>
          <p:nvPr/>
        </p:nvGrpSpPr>
        <p:grpSpPr>
          <a:xfrm>
            <a:off x="360000" y="360000"/>
            <a:ext cx="6048000" cy="1504440"/>
            <a:chOff x="360000" y="360000"/>
            <a:chExt cx="6048000" cy="1504440"/>
          </a:xfrm>
        </p:grpSpPr>
        <p:pic>
          <p:nvPicPr>
            <p:cNvPr id="42" name="object 49"/>
            <p:cNvPicPr/>
            <p:nvPr/>
          </p:nvPicPr>
          <p:blipFill>
            <a:blip r:embed="rId2"/>
            <a:stretch/>
          </p:blipFill>
          <p:spPr>
            <a:xfrm>
              <a:off x="360000" y="360000"/>
              <a:ext cx="6048000" cy="150444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43" name="object 50"/>
            <p:cNvPicPr/>
            <p:nvPr/>
          </p:nvPicPr>
          <p:blipFill>
            <a:blip r:embed="rId3"/>
            <a:stretch/>
          </p:blipFill>
          <p:spPr>
            <a:xfrm>
              <a:off x="4823280" y="672840"/>
              <a:ext cx="1096920" cy="876600"/>
            </a:xfrm>
            <a:prstGeom prst="rect">
              <a:avLst/>
            </a:prstGeom>
            <a:noFill/>
            <a:ln w="0">
              <a:noFill/>
            </a:ln>
          </p:spPr>
        </p:pic>
      </p:grpSp>
      <p:grpSp>
        <p:nvGrpSpPr>
          <p:cNvPr id="44" name="object 2"/>
          <p:cNvGrpSpPr/>
          <p:nvPr/>
        </p:nvGrpSpPr>
        <p:grpSpPr>
          <a:xfrm>
            <a:off x="4860000" y="360000"/>
            <a:ext cx="5472000" cy="1504440"/>
            <a:chOff x="4860000" y="360000"/>
            <a:chExt cx="5472000" cy="1504440"/>
          </a:xfrm>
        </p:grpSpPr>
        <p:pic>
          <p:nvPicPr>
            <p:cNvPr id="45" name="object 3"/>
            <p:cNvPicPr/>
            <p:nvPr/>
          </p:nvPicPr>
          <p:blipFill>
            <a:blip r:embed="rId4"/>
            <a:stretch/>
          </p:blipFill>
          <p:spPr>
            <a:xfrm>
              <a:off x="4860000" y="360000"/>
              <a:ext cx="5472000" cy="150444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46" name="object 4"/>
            <p:cNvPicPr/>
            <p:nvPr/>
          </p:nvPicPr>
          <p:blipFill>
            <a:blip r:embed="rId5"/>
            <a:stretch/>
          </p:blipFill>
          <p:spPr>
            <a:xfrm>
              <a:off x="8898120" y="672840"/>
              <a:ext cx="992520" cy="87660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23720" y="573480"/>
            <a:ext cx="2276280" cy="866520"/>
          </a:xfrm>
          <a:prstGeom prst="rect">
            <a:avLst/>
          </a:prstGeom>
          <a:noFill/>
          <a:ln w="0">
            <a:noFill/>
          </a:ln>
        </p:spPr>
        <p:txBody>
          <a:bodyPr lIns="0" tIns="12600" rIns="0" bIns="0" anchor="t">
            <a:spAutoFit/>
          </a:bodyPr>
          <a:p>
            <a:pPr marL="12600" indent="0" algn="l">
              <a:lnSpc>
                <a:spcPct val="100000"/>
              </a:lnSpc>
              <a:spcBef>
                <a:spcPts val="99"/>
              </a:spcBef>
              <a:buNone/>
            </a:pPr>
            <a:r>
              <a:rPr lang="pt-BR" sz="5600" b="1" u="none" spc="-20" strike="noStrike">
                <a:solidFill>
                  <a:srgbClr val="D4AF37"/>
                </a:solidFill>
                <a:effectLst/>
                <a:uFillTx/>
                <a:latin typeface="Arial"/>
              </a:rPr>
              <a:t>HAIE</a:t>
            </a:r>
            <a:endParaRPr lang="pt-BR" sz="5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8" name="object 20"/>
          <p:cNvSpPr/>
          <p:nvPr/>
        </p:nvSpPr>
        <p:spPr>
          <a:xfrm>
            <a:off x="2340000" y="720000"/>
            <a:ext cx="6300000" cy="601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45000" rIns="0" bIns="0" anchor="t" anchorCtr="1">
            <a:spAutoFit/>
          </a:bodyPr>
          <a:p>
            <a:pPr marL="12600" algn="ctr">
              <a:lnSpc>
                <a:spcPct val="100000"/>
              </a:lnSpc>
              <a:spcBef>
                <a:spcPts val="354"/>
              </a:spcBef>
            </a:pPr>
            <a:r>
              <a:rPr lang="pt-BR" sz="2000" b="1" u="none" spc="-11" strike="noStrike">
                <a:solidFill>
                  <a:srgbClr val="F5F1E6"/>
                </a:solidFill>
                <a:effectLst/>
                <a:uFillTx/>
                <a:latin typeface="Arial"/>
              </a:rPr>
              <a:t>RADAR: Sistema de Inteligência</a:t>
            </a:r>
            <a:r>
              <a:rPr lang="pt-BR" sz="2000" b="1" u="none" spc="45" strike="noStrike">
                <a:solidFill>
                  <a:srgbClr val="F5F1E6"/>
                </a:solidFill>
                <a:effectLst/>
                <a:uFillTx/>
                <a:latin typeface="Arial"/>
              </a:rPr>
              <a:t> </a:t>
            </a:r>
            <a:r>
              <a:rPr lang="pt-BR" sz="2000" b="1" u="none" strike="noStrike">
                <a:solidFill>
                  <a:srgbClr val="F5F1E6"/>
                </a:solidFill>
                <a:effectLst/>
                <a:uFillTx/>
                <a:latin typeface="Arial"/>
              </a:rPr>
              <a:t>de</a:t>
            </a:r>
            <a:r>
              <a:rPr lang="pt-BR" sz="2000" b="1" u="none" spc="51" strike="noStrike">
                <a:solidFill>
                  <a:srgbClr val="F5F1E6"/>
                </a:solidFill>
                <a:effectLst/>
                <a:uFillTx/>
                <a:latin typeface="Arial"/>
              </a:rPr>
              <a:t> </a:t>
            </a:r>
            <a:r>
              <a:rPr lang="pt-BR" sz="2000" b="1" u="none" spc="-11" strike="noStrike">
                <a:solidFill>
                  <a:srgbClr val="F5F1E6"/>
                </a:solidFill>
                <a:effectLst/>
                <a:uFillTx/>
                <a:latin typeface="Arial"/>
              </a:rPr>
              <a:t>Fornecedores</a:t>
            </a:r>
            <a:endParaRPr lang="pt-B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 algn="ctr">
              <a:lnSpc>
                <a:spcPct val="100000"/>
              </a:lnSpc>
              <a:spcBef>
                <a:spcPts val="176"/>
              </a:spcBef>
            </a:pPr>
            <a:r>
              <a:rPr lang="pt-BR" sz="1500" b="0" u="none" spc="-11" strike="noStrike">
                <a:solidFill>
                  <a:srgbClr val="BDB4A2"/>
                </a:solidFill>
                <a:effectLst/>
                <a:uFillTx/>
                <a:latin typeface="Arial"/>
              </a:rPr>
              <a:t>Conectando </a:t>
            </a:r>
            <a:r>
              <a:rPr lang="pt-BR" sz="1500" b="0" u="none" strike="noStrike">
                <a:solidFill>
                  <a:srgbClr val="BDB4A2"/>
                </a:solidFill>
                <a:effectLst/>
                <a:uFillTx/>
                <a:latin typeface="Arial"/>
              </a:rPr>
              <a:t>empresas</a:t>
            </a:r>
            <a:r>
              <a:rPr lang="pt-BR" sz="1500" b="0" u="none" spc="-11" strike="noStrike">
                <a:solidFill>
                  <a:srgbClr val="BDB4A2"/>
                </a:solidFill>
                <a:effectLst/>
                <a:uFillTx/>
                <a:latin typeface="Arial"/>
              </a:rPr>
              <a:t> </a:t>
            </a:r>
            <a:r>
              <a:rPr lang="pt-BR" sz="1500" b="0" u="none" strike="noStrike">
                <a:solidFill>
                  <a:srgbClr val="BDB4A2"/>
                </a:solidFill>
                <a:effectLst/>
                <a:uFillTx/>
                <a:latin typeface="Arial"/>
              </a:rPr>
              <a:t>com</a:t>
            </a:r>
            <a:r>
              <a:rPr lang="pt-BR" sz="1500" b="0" u="none" spc="-6" strike="noStrike">
                <a:solidFill>
                  <a:srgbClr val="BDB4A2"/>
                </a:solidFill>
                <a:effectLst/>
                <a:uFillTx/>
                <a:latin typeface="Arial"/>
              </a:rPr>
              <a:t> </a:t>
            </a:r>
            <a:r>
              <a:rPr lang="pt-BR" sz="1500" b="0" u="none" spc="-11" strike="noStrike">
                <a:solidFill>
                  <a:srgbClr val="BDB4A2"/>
                </a:solidFill>
                <a:effectLst/>
                <a:uFillTx/>
                <a:latin typeface="Arial"/>
              </a:rPr>
              <a:t>transparência </a:t>
            </a:r>
            <a:r>
              <a:rPr lang="pt-BR" sz="1500" b="0" u="none" strike="noStrike">
                <a:solidFill>
                  <a:srgbClr val="BDB4A2"/>
                </a:solidFill>
                <a:effectLst/>
                <a:uFillTx/>
                <a:latin typeface="Arial"/>
              </a:rPr>
              <a:t>e</a:t>
            </a:r>
            <a:r>
              <a:rPr lang="pt-BR" sz="1500" b="0" u="none" spc="-11" strike="noStrike">
                <a:solidFill>
                  <a:srgbClr val="BDB4A2"/>
                </a:solidFill>
                <a:effectLst/>
                <a:uFillTx/>
                <a:latin typeface="Arial"/>
              </a:rPr>
              <a:t> eficiência.</a:t>
            </a:r>
            <a:endParaRPr lang="pt-BR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" name="object 25"/>
          <p:cNvSpPr/>
          <p:nvPr/>
        </p:nvSpPr>
        <p:spPr>
          <a:xfrm>
            <a:off x="540000" y="2025360"/>
            <a:ext cx="9720000" cy="150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23040" rIns="0" bIns="0" anchor="t">
            <a:spAutoFit/>
          </a:bodyPr>
          <a:p>
            <a:pPr marL="12600">
              <a:lnSpc>
                <a:spcPct val="100000"/>
              </a:lnSpc>
              <a:spcBef>
                <a:spcPts val="181"/>
              </a:spcBef>
            </a:pPr>
            <a:r>
              <a:rPr lang="pt-BR" sz="1300" b="1" u="none" strike="noStrike">
                <a:solidFill>
                  <a:srgbClr val="0F038F"/>
                </a:solidFill>
                <a:effectLst/>
                <a:uFillTx/>
                <a:latin typeface="Arial"/>
              </a:rPr>
              <a:t>VISÃO</a:t>
            </a:r>
            <a:r>
              <a:rPr lang="pt-BR" sz="1300" b="1" u="none" spc="-6" strike="noStrike">
                <a:solidFill>
                  <a:srgbClr val="0F038F"/>
                </a:solidFill>
                <a:effectLst/>
                <a:uFillTx/>
                <a:latin typeface="Arial"/>
              </a:rPr>
              <a:t> </a:t>
            </a:r>
            <a:r>
              <a:rPr lang="pt-BR" sz="1300" b="1" u="none" spc="-11" strike="noStrike">
                <a:solidFill>
                  <a:srgbClr val="0F038F"/>
                </a:solidFill>
                <a:effectLst/>
                <a:uFillTx/>
                <a:latin typeface="Arial"/>
              </a:rPr>
              <a:t>GERAL</a:t>
            </a:r>
            <a:endParaRPr lang="pt-BR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>
              <a:lnSpc>
                <a:spcPct val="100000"/>
              </a:lnSpc>
              <a:spcBef>
                <a:spcPts val="91"/>
              </a:spcBef>
            </a:pPr>
            <a:r>
              <a:rPr lang="pt-BR" sz="1200" b="0" u="none" strike="noStrike">
                <a:solidFill>
                  <a:srgbClr val="0E0D0C"/>
                </a:solidFill>
                <a:effectLst/>
                <a:uFillTx/>
                <a:latin typeface="Arial"/>
              </a:rPr>
              <a:t>O</a:t>
            </a:r>
            <a:r>
              <a:rPr lang="pt-BR" sz="1200" b="0" u="none" spc="-6" strike="noStrike">
                <a:solidFill>
                  <a:srgbClr val="0E0D0C"/>
                </a:solidFill>
                <a:effectLst/>
                <a:uFillTx/>
                <a:latin typeface="Arial"/>
              </a:rPr>
              <a:t> </a:t>
            </a:r>
            <a:r>
              <a:rPr lang="pt-BR" sz="1200" b="0" u="none" strike="noStrike">
                <a:solidFill>
                  <a:srgbClr val="0E0D0C"/>
                </a:solidFill>
                <a:effectLst/>
                <a:uFillTx/>
                <a:latin typeface="Arial"/>
              </a:rPr>
              <a:t>RADAR</a:t>
            </a:r>
            <a:r>
              <a:rPr lang="pt-BR" sz="1200" b="0" u="none" spc="-6" strike="noStrike">
                <a:solidFill>
                  <a:srgbClr val="0E0D0C"/>
                </a:solidFill>
                <a:effectLst/>
                <a:uFillTx/>
                <a:latin typeface="Arial"/>
              </a:rPr>
              <a:t> </a:t>
            </a:r>
            <a:r>
              <a:rPr lang="pt-BR" sz="1200" b="0" u="none" strike="noStrike">
                <a:solidFill>
                  <a:srgbClr val="0E0D0C"/>
                </a:solidFill>
                <a:effectLst/>
                <a:uFillTx/>
                <a:latin typeface="Arial"/>
              </a:rPr>
              <a:t>é</a:t>
            </a:r>
            <a:r>
              <a:rPr lang="pt-BR" sz="1200" b="0" u="none" spc="-6" strike="noStrike">
                <a:solidFill>
                  <a:srgbClr val="0E0D0C"/>
                </a:solidFill>
                <a:effectLst/>
                <a:uFillTx/>
                <a:latin typeface="Arial"/>
              </a:rPr>
              <a:t> </a:t>
            </a:r>
            <a:r>
              <a:rPr lang="pt-BR" sz="1200" b="0" u="none" strike="noStrike">
                <a:solidFill>
                  <a:srgbClr val="0E0D0C"/>
                </a:solidFill>
                <a:effectLst/>
                <a:uFillTx/>
                <a:latin typeface="Arial"/>
              </a:rPr>
              <a:t>uma</a:t>
            </a:r>
            <a:r>
              <a:rPr lang="pt-BR" sz="1200" b="0" u="none" spc="-6" strike="noStrike">
                <a:solidFill>
                  <a:srgbClr val="0E0D0C"/>
                </a:solidFill>
                <a:effectLst/>
                <a:uFillTx/>
                <a:latin typeface="Arial"/>
              </a:rPr>
              <a:t> </a:t>
            </a:r>
            <a:r>
              <a:rPr lang="pt-BR" sz="1200" b="0" u="none" strike="noStrike">
                <a:solidFill>
                  <a:srgbClr val="0E0D0C"/>
                </a:solidFill>
                <a:effectLst/>
                <a:uFillTx/>
                <a:latin typeface="Arial"/>
              </a:rPr>
              <a:t>plataforma</a:t>
            </a:r>
            <a:r>
              <a:rPr lang="pt-BR" sz="1200" b="0" u="none" spc="-6" strike="noStrike">
                <a:solidFill>
                  <a:srgbClr val="0E0D0C"/>
                </a:solidFill>
                <a:effectLst/>
                <a:uFillTx/>
                <a:latin typeface="Arial"/>
              </a:rPr>
              <a:t> </a:t>
            </a:r>
            <a:r>
              <a:rPr lang="pt-BR" sz="1200" b="0" u="none" strike="noStrike">
                <a:solidFill>
                  <a:srgbClr val="0E0D0C"/>
                </a:solidFill>
                <a:effectLst/>
                <a:uFillTx/>
                <a:latin typeface="Arial"/>
              </a:rPr>
              <a:t>B2B</a:t>
            </a:r>
            <a:r>
              <a:rPr lang="pt-BR" sz="1200" b="0" u="none" spc="-6" strike="noStrike">
                <a:solidFill>
                  <a:srgbClr val="0E0D0C"/>
                </a:solidFill>
                <a:effectLst/>
                <a:uFillTx/>
                <a:latin typeface="Arial"/>
              </a:rPr>
              <a:t> </a:t>
            </a:r>
            <a:r>
              <a:rPr lang="pt-BR" sz="1200" b="0" u="none" strike="noStrike">
                <a:solidFill>
                  <a:srgbClr val="0E0D0C"/>
                </a:solidFill>
                <a:effectLst/>
                <a:uFillTx/>
                <a:latin typeface="Arial"/>
              </a:rPr>
              <a:t>desenvolvida</a:t>
            </a:r>
            <a:r>
              <a:rPr lang="pt-BR" sz="1200" b="0" u="none" spc="-6" strike="noStrike">
                <a:solidFill>
                  <a:srgbClr val="0E0D0C"/>
                </a:solidFill>
                <a:effectLst/>
                <a:uFillTx/>
                <a:latin typeface="Arial"/>
              </a:rPr>
              <a:t> </a:t>
            </a:r>
            <a:r>
              <a:rPr lang="pt-BR" sz="1200" b="0" u="none" strike="noStrike">
                <a:solidFill>
                  <a:srgbClr val="0E0D0C"/>
                </a:solidFill>
                <a:effectLst/>
                <a:uFillTx/>
                <a:latin typeface="Arial"/>
              </a:rPr>
              <a:t>para</a:t>
            </a:r>
            <a:r>
              <a:rPr lang="pt-BR" sz="1200" b="0" u="none" spc="-6" strike="noStrike">
                <a:solidFill>
                  <a:srgbClr val="0E0D0C"/>
                </a:solidFill>
                <a:effectLst/>
                <a:uFillTx/>
                <a:latin typeface="Arial"/>
              </a:rPr>
              <a:t> </a:t>
            </a:r>
            <a:r>
              <a:rPr lang="pt-BR" sz="1200" b="0" u="none" strike="noStrike">
                <a:solidFill>
                  <a:srgbClr val="0E0D0C"/>
                </a:solidFill>
                <a:effectLst/>
                <a:uFillTx/>
                <a:latin typeface="Arial"/>
              </a:rPr>
              <a:t>otimizar</a:t>
            </a:r>
            <a:r>
              <a:rPr lang="pt-BR" sz="1200" b="0" u="none" spc="-6" strike="noStrike">
                <a:solidFill>
                  <a:srgbClr val="0E0D0C"/>
                </a:solidFill>
                <a:effectLst/>
                <a:uFillTx/>
                <a:latin typeface="Arial"/>
              </a:rPr>
              <a:t> </a:t>
            </a:r>
            <a:r>
              <a:rPr lang="pt-BR" sz="1200" b="0" u="none" strike="noStrike">
                <a:solidFill>
                  <a:srgbClr val="0E0D0C"/>
                </a:solidFill>
                <a:effectLst/>
                <a:uFillTx/>
                <a:latin typeface="Arial"/>
              </a:rPr>
              <a:t>conexões</a:t>
            </a:r>
            <a:r>
              <a:rPr lang="pt-BR" sz="1200" b="0" u="none" spc="-6" strike="noStrike">
                <a:solidFill>
                  <a:srgbClr val="0E0D0C"/>
                </a:solidFill>
                <a:effectLst/>
                <a:uFillTx/>
                <a:latin typeface="Arial"/>
              </a:rPr>
              <a:t> </a:t>
            </a:r>
            <a:r>
              <a:rPr lang="pt-BR" sz="1200" b="0" u="none" strike="noStrike">
                <a:solidFill>
                  <a:srgbClr val="0E0D0C"/>
                </a:solidFill>
                <a:effectLst/>
                <a:uFillTx/>
                <a:latin typeface="Arial"/>
              </a:rPr>
              <a:t>na</a:t>
            </a:r>
            <a:r>
              <a:rPr lang="pt-BR" sz="1200" b="0" u="none" spc="-6" strike="noStrike">
                <a:solidFill>
                  <a:srgbClr val="0E0D0C"/>
                </a:solidFill>
                <a:effectLst/>
                <a:uFillTx/>
                <a:latin typeface="Arial"/>
              </a:rPr>
              <a:t> </a:t>
            </a:r>
            <a:r>
              <a:rPr lang="pt-BR" sz="1200" b="0" u="none" strike="noStrike">
                <a:solidFill>
                  <a:srgbClr val="0E0D0C"/>
                </a:solidFill>
                <a:effectLst/>
                <a:uFillTx/>
                <a:latin typeface="Arial"/>
              </a:rPr>
              <a:t>cadeia</a:t>
            </a:r>
            <a:r>
              <a:rPr lang="pt-BR" sz="1200" b="0" u="none" spc="-6" strike="noStrike">
                <a:solidFill>
                  <a:srgbClr val="0E0D0C"/>
                </a:solidFill>
                <a:effectLst/>
                <a:uFillTx/>
                <a:latin typeface="Arial"/>
              </a:rPr>
              <a:t> </a:t>
            </a:r>
            <a:r>
              <a:rPr lang="pt-BR" sz="1200" b="0" u="none" spc="-26" strike="noStrike">
                <a:solidFill>
                  <a:srgbClr val="0E0D0C"/>
                </a:solidFill>
                <a:effectLst/>
                <a:uFillTx/>
                <a:latin typeface="Arial"/>
              </a:rPr>
              <a:t>de </a:t>
            </a:r>
            <a:r>
              <a:rPr lang="pt-BR" sz="1200" b="0" u="none" strike="noStrike">
                <a:solidFill>
                  <a:srgbClr val="0E0D0C"/>
                </a:solidFill>
                <a:effectLst/>
                <a:uFillTx/>
                <a:latin typeface="Arial"/>
              </a:rPr>
              <a:t>suprimentos</a:t>
            </a:r>
            <a:r>
              <a:rPr lang="pt-BR" sz="1200" b="0" u="none" spc="-11" strike="noStrike">
                <a:solidFill>
                  <a:srgbClr val="0E0D0C"/>
                </a:solidFill>
                <a:effectLst/>
                <a:uFillTx/>
                <a:latin typeface="Arial"/>
              </a:rPr>
              <a:t> </a:t>
            </a:r>
            <a:r>
              <a:rPr lang="pt-BR" sz="1200" b="0" u="none" strike="noStrike">
                <a:solidFill>
                  <a:srgbClr val="0E0D0C"/>
                </a:solidFill>
                <a:effectLst/>
                <a:uFillTx/>
                <a:latin typeface="Arial"/>
              </a:rPr>
              <a:t>por</a:t>
            </a:r>
            <a:r>
              <a:rPr lang="pt-BR" sz="1200" b="0" u="none" spc="-6" strike="noStrike">
                <a:solidFill>
                  <a:srgbClr val="0E0D0C"/>
                </a:solidFill>
                <a:effectLst/>
                <a:uFillTx/>
                <a:latin typeface="Arial"/>
              </a:rPr>
              <a:t> </a:t>
            </a:r>
            <a:r>
              <a:rPr lang="pt-BR" sz="1200" b="0" u="none" strike="noStrike">
                <a:solidFill>
                  <a:srgbClr val="0E0D0C"/>
                </a:solidFill>
                <a:effectLst/>
                <a:uFillTx/>
                <a:latin typeface="Arial"/>
              </a:rPr>
              <a:t>meio</a:t>
            </a:r>
            <a:r>
              <a:rPr lang="pt-BR" sz="1200" b="0" u="none" spc="-6" strike="noStrike">
                <a:solidFill>
                  <a:srgbClr val="0E0D0C"/>
                </a:solidFill>
                <a:effectLst/>
                <a:uFillTx/>
                <a:latin typeface="Arial"/>
              </a:rPr>
              <a:t> </a:t>
            </a:r>
            <a:r>
              <a:rPr lang="pt-BR" sz="1200" b="0" u="none" strike="noStrike">
                <a:solidFill>
                  <a:srgbClr val="0E0D0C"/>
                </a:solidFill>
                <a:effectLst/>
                <a:uFillTx/>
                <a:latin typeface="Arial"/>
              </a:rPr>
              <a:t>de</a:t>
            </a:r>
            <a:r>
              <a:rPr lang="pt-BR" sz="1200" b="0" u="none" spc="-11" strike="noStrike">
                <a:solidFill>
                  <a:srgbClr val="0E0D0C"/>
                </a:solidFill>
                <a:effectLst/>
                <a:uFillTx/>
                <a:latin typeface="Arial"/>
              </a:rPr>
              <a:t> </a:t>
            </a:r>
            <a:r>
              <a:rPr lang="pt-BR" sz="1200" b="0" u="none" strike="noStrike">
                <a:solidFill>
                  <a:srgbClr val="0E0D0C"/>
                </a:solidFill>
                <a:effectLst/>
                <a:uFillTx/>
                <a:latin typeface="Arial"/>
              </a:rPr>
              <a:t>ferramentas</a:t>
            </a:r>
            <a:r>
              <a:rPr lang="pt-BR" sz="1200" b="0" u="none" spc="-6" strike="noStrike">
                <a:solidFill>
                  <a:srgbClr val="0E0D0C"/>
                </a:solidFill>
                <a:effectLst/>
                <a:uFillTx/>
                <a:latin typeface="Arial"/>
              </a:rPr>
              <a:t> </a:t>
            </a:r>
            <a:r>
              <a:rPr lang="pt-BR" sz="1200" b="0" u="none" strike="noStrike">
                <a:solidFill>
                  <a:srgbClr val="0E0D0C"/>
                </a:solidFill>
                <a:effectLst/>
                <a:uFillTx/>
                <a:latin typeface="Arial"/>
              </a:rPr>
              <a:t>dedicadas</a:t>
            </a:r>
            <a:r>
              <a:rPr lang="pt-BR" sz="1200" b="0" u="none" spc="-6" strike="noStrike">
                <a:solidFill>
                  <a:srgbClr val="0E0D0C"/>
                </a:solidFill>
                <a:effectLst/>
                <a:uFillTx/>
                <a:latin typeface="Arial"/>
              </a:rPr>
              <a:t> </a:t>
            </a:r>
            <a:r>
              <a:rPr lang="pt-BR" sz="1200" b="0" u="none" strike="noStrike">
                <a:solidFill>
                  <a:srgbClr val="0E0D0C"/>
                </a:solidFill>
                <a:effectLst/>
                <a:uFillTx/>
                <a:latin typeface="Arial"/>
              </a:rPr>
              <a:t>a</a:t>
            </a:r>
            <a:r>
              <a:rPr lang="pt-BR" sz="1200" b="0" u="none" spc="-6" strike="noStrike">
                <a:solidFill>
                  <a:srgbClr val="0E0D0C"/>
                </a:solidFill>
                <a:effectLst/>
                <a:uFillTx/>
                <a:latin typeface="Arial"/>
              </a:rPr>
              <a:t> </a:t>
            </a:r>
            <a:r>
              <a:rPr lang="pt-BR" sz="1200" b="0" u="none" strike="noStrike">
                <a:solidFill>
                  <a:srgbClr val="0E0D0C"/>
                </a:solidFill>
                <a:effectLst/>
                <a:uFillTx/>
                <a:latin typeface="Arial"/>
              </a:rPr>
              <a:t>cada</a:t>
            </a:r>
            <a:r>
              <a:rPr lang="pt-BR" sz="1200" b="0" u="none" spc="-11" strike="noStrike">
                <a:solidFill>
                  <a:srgbClr val="0E0D0C"/>
                </a:solidFill>
                <a:effectLst/>
                <a:uFillTx/>
                <a:latin typeface="Arial"/>
              </a:rPr>
              <a:t> </a:t>
            </a:r>
            <a:r>
              <a:rPr lang="pt-BR" sz="1200" b="0" u="none" strike="noStrike">
                <a:solidFill>
                  <a:srgbClr val="0E0D0C"/>
                </a:solidFill>
                <a:effectLst/>
                <a:uFillTx/>
                <a:latin typeface="Arial"/>
              </a:rPr>
              <a:t>perfil</a:t>
            </a:r>
            <a:r>
              <a:rPr lang="pt-BR" sz="1200" b="0" u="none" spc="-6" strike="noStrike">
                <a:solidFill>
                  <a:srgbClr val="0E0D0C"/>
                </a:solidFill>
                <a:effectLst/>
                <a:uFillTx/>
                <a:latin typeface="Arial"/>
              </a:rPr>
              <a:t> </a:t>
            </a:r>
            <a:r>
              <a:rPr lang="pt-BR" sz="1200" b="0" u="none" strike="noStrike">
                <a:solidFill>
                  <a:srgbClr val="0E0D0C"/>
                </a:solidFill>
                <a:effectLst/>
                <a:uFillTx/>
                <a:latin typeface="Arial"/>
              </a:rPr>
              <a:t>de</a:t>
            </a:r>
            <a:r>
              <a:rPr lang="pt-BR" sz="1200" b="0" u="none" spc="-6" strike="noStrike">
                <a:solidFill>
                  <a:srgbClr val="0E0D0C"/>
                </a:solidFill>
                <a:effectLst/>
                <a:uFillTx/>
                <a:latin typeface="Arial"/>
              </a:rPr>
              <a:t> </a:t>
            </a:r>
            <a:r>
              <a:rPr lang="pt-BR" sz="1200" b="0" u="none" spc="-11" strike="noStrike">
                <a:solidFill>
                  <a:srgbClr val="0E0D0C"/>
                </a:solidFill>
                <a:effectLst/>
                <a:uFillTx/>
                <a:latin typeface="Arial"/>
              </a:rPr>
              <a:t>usuário.</a:t>
            </a:r>
            <a:endParaRPr lang="pt-B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79"/>
              </a:spcBef>
            </a:pPr>
            <a:endParaRPr lang="pt-B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>
              <a:lnSpc>
                <a:spcPct val="100000"/>
              </a:lnSpc>
            </a:pPr>
            <a:r>
              <a:rPr lang="pt-BR" sz="1300" b="1" u="none" strike="noStrike">
                <a:solidFill>
                  <a:srgbClr val="0F038F"/>
                </a:solidFill>
                <a:effectLst/>
                <a:uFillTx/>
                <a:latin typeface="Arial"/>
              </a:rPr>
              <a:t>O </a:t>
            </a:r>
            <a:r>
              <a:rPr lang="pt-BR" sz="1300" b="1" u="none" spc="-11" strike="noStrike">
                <a:solidFill>
                  <a:srgbClr val="0F038F"/>
                </a:solidFill>
                <a:effectLst/>
                <a:uFillTx/>
                <a:latin typeface="Arial"/>
              </a:rPr>
              <a:t>PROBLEMA</a:t>
            </a:r>
            <a:endParaRPr lang="pt-BR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>
              <a:lnSpc>
                <a:spcPct val="100000"/>
              </a:lnSpc>
              <a:spcBef>
                <a:spcPts val="91"/>
              </a:spcBef>
            </a:pPr>
            <a:r>
              <a:rPr lang="pt-BR" sz="1200" b="0" u="none" strike="noStrike">
                <a:solidFill>
                  <a:srgbClr val="0E0D0C"/>
                </a:solidFill>
                <a:effectLst/>
                <a:uFillTx/>
                <a:latin typeface="Arial"/>
              </a:rPr>
              <a:t>Quem</a:t>
            </a:r>
            <a:r>
              <a:rPr lang="pt-BR" sz="1200" b="0" u="none" spc="-11" strike="noStrike">
                <a:solidFill>
                  <a:srgbClr val="0E0D0C"/>
                </a:solidFill>
                <a:effectLst/>
                <a:uFillTx/>
                <a:latin typeface="Arial"/>
              </a:rPr>
              <a:t> </a:t>
            </a:r>
            <a:r>
              <a:rPr lang="pt-BR" sz="1200" b="0" u="none" strike="noStrike">
                <a:solidFill>
                  <a:srgbClr val="0E0D0C"/>
                </a:solidFill>
                <a:effectLst/>
                <a:uFillTx/>
                <a:latin typeface="Arial"/>
              </a:rPr>
              <a:t>compra</a:t>
            </a:r>
            <a:r>
              <a:rPr lang="pt-BR" sz="1200" b="0" u="none" spc="-11" strike="noStrike">
                <a:solidFill>
                  <a:srgbClr val="0E0D0C"/>
                </a:solidFill>
                <a:effectLst/>
                <a:uFillTx/>
                <a:latin typeface="Arial"/>
              </a:rPr>
              <a:t> </a:t>
            </a:r>
            <a:r>
              <a:rPr lang="pt-BR" sz="1200" b="0" u="none" strike="noStrike">
                <a:solidFill>
                  <a:srgbClr val="0E0D0C"/>
                </a:solidFill>
                <a:effectLst/>
                <a:uFillTx/>
                <a:latin typeface="Arial"/>
              </a:rPr>
              <a:t>não</a:t>
            </a:r>
            <a:r>
              <a:rPr lang="pt-BR" sz="1200" b="0" u="none" spc="-11" strike="noStrike">
                <a:solidFill>
                  <a:srgbClr val="0E0D0C"/>
                </a:solidFill>
                <a:effectLst/>
                <a:uFillTx/>
                <a:latin typeface="Arial"/>
              </a:rPr>
              <a:t> </a:t>
            </a:r>
            <a:r>
              <a:rPr lang="pt-BR" sz="1200" b="0" u="none" strike="noStrike">
                <a:solidFill>
                  <a:srgbClr val="0E0D0C"/>
                </a:solidFill>
                <a:effectLst/>
                <a:uFillTx/>
                <a:latin typeface="Arial"/>
              </a:rPr>
              <a:t>encontra</a:t>
            </a:r>
            <a:r>
              <a:rPr lang="pt-BR" sz="1200" b="0" u="none" spc="-11" strike="noStrike">
                <a:solidFill>
                  <a:srgbClr val="0E0D0C"/>
                </a:solidFill>
                <a:effectLst/>
                <a:uFillTx/>
                <a:latin typeface="Arial"/>
              </a:rPr>
              <a:t> </a:t>
            </a:r>
            <a:r>
              <a:rPr lang="pt-BR" sz="1200" b="0" u="none" strike="noStrike">
                <a:solidFill>
                  <a:srgbClr val="0E0D0C"/>
                </a:solidFill>
                <a:effectLst/>
                <a:uFillTx/>
                <a:latin typeface="Arial"/>
              </a:rPr>
              <a:t>bons</a:t>
            </a:r>
            <a:r>
              <a:rPr lang="pt-BR" sz="1200" b="0" u="none" spc="-11" strike="noStrike">
                <a:solidFill>
                  <a:srgbClr val="0E0D0C"/>
                </a:solidFill>
                <a:effectLst/>
                <a:uFillTx/>
                <a:latin typeface="Arial"/>
              </a:rPr>
              <a:t> </a:t>
            </a:r>
            <a:r>
              <a:rPr lang="pt-BR" sz="1200" b="0" u="none" strike="noStrike">
                <a:solidFill>
                  <a:srgbClr val="0E0D0C"/>
                </a:solidFill>
                <a:effectLst/>
                <a:uFillTx/>
                <a:latin typeface="Arial"/>
              </a:rPr>
              <a:t>fornecedores.</a:t>
            </a:r>
            <a:r>
              <a:rPr lang="pt-BR" sz="1200" b="0" u="none" spc="-11" strike="noStrike">
                <a:solidFill>
                  <a:srgbClr val="0E0D0C"/>
                </a:solidFill>
                <a:effectLst/>
                <a:uFillTx/>
                <a:latin typeface="Arial"/>
              </a:rPr>
              <a:t> </a:t>
            </a:r>
            <a:r>
              <a:rPr lang="pt-BR" sz="1200" b="0" u="none" strike="noStrike">
                <a:solidFill>
                  <a:srgbClr val="0E0D0C"/>
                </a:solidFill>
                <a:effectLst/>
                <a:uFillTx/>
                <a:latin typeface="Arial"/>
              </a:rPr>
              <a:t>Quem</a:t>
            </a:r>
            <a:r>
              <a:rPr lang="pt-BR" sz="1200" b="0" u="none" spc="-11" strike="noStrike">
                <a:solidFill>
                  <a:srgbClr val="0E0D0C"/>
                </a:solidFill>
                <a:effectLst/>
                <a:uFillTx/>
                <a:latin typeface="Arial"/>
              </a:rPr>
              <a:t> </a:t>
            </a:r>
            <a:r>
              <a:rPr lang="pt-BR" sz="1200" b="0" u="none" strike="noStrike">
                <a:solidFill>
                  <a:srgbClr val="0E0D0C"/>
                </a:solidFill>
                <a:effectLst/>
                <a:uFillTx/>
                <a:latin typeface="Arial"/>
              </a:rPr>
              <a:t>fornece</a:t>
            </a:r>
            <a:r>
              <a:rPr lang="pt-BR" sz="1200" b="0" u="none" spc="-6" strike="noStrike">
                <a:solidFill>
                  <a:srgbClr val="0E0D0C"/>
                </a:solidFill>
                <a:effectLst/>
                <a:uFillTx/>
                <a:latin typeface="Arial"/>
              </a:rPr>
              <a:t> </a:t>
            </a:r>
            <a:r>
              <a:rPr lang="pt-BR" sz="1200" b="0" u="none" strike="noStrike">
                <a:solidFill>
                  <a:srgbClr val="0E0D0C"/>
                </a:solidFill>
                <a:effectLst/>
                <a:uFillTx/>
                <a:latin typeface="Arial"/>
              </a:rPr>
              <a:t>não</a:t>
            </a:r>
            <a:r>
              <a:rPr lang="pt-BR" sz="1200" b="0" u="none" spc="-11" strike="noStrike">
                <a:solidFill>
                  <a:srgbClr val="0E0D0C"/>
                </a:solidFill>
                <a:effectLst/>
                <a:uFillTx/>
                <a:latin typeface="Arial"/>
              </a:rPr>
              <a:t> </a:t>
            </a:r>
            <a:r>
              <a:rPr lang="pt-BR" sz="1200" b="0" u="none" strike="noStrike">
                <a:solidFill>
                  <a:srgbClr val="0E0D0C"/>
                </a:solidFill>
                <a:effectLst/>
                <a:uFillTx/>
                <a:latin typeface="Arial"/>
              </a:rPr>
              <a:t>chega</a:t>
            </a:r>
            <a:r>
              <a:rPr lang="pt-BR" sz="1200" b="0" u="none" spc="-11" strike="noStrike">
                <a:solidFill>
                  <a:srgbClr val="0E0D0C"/>
                </a:solidFill>
                <a:effectLst/>
                <a:uFillTx/>
                <a:latin typeface="Arial"/>
              </a:rPr>
              <a:t> </a:t>
            </a:r>
            <a:r>
              <a:rPr lang="pt-BR" sz="1200" b="0" u="none" strike="noStrike">
                <a:solidFill>
                  <a:srgbClr val="0E0D0C"/>
                </a:solidFill>
                <a:effectLst/>
                <a:uFillTx/>
                <a:latin typeface="Arial"/>
              </a:rPr>
              <a:t>aos</a:t>
            </a:r>
            <a:r>
              <a:rPr lang="pt-BR" sz="1200" b="0" u="none" spc="-11" strike="noStrike">
                <a:solidFill>
                  <a:srgbClr val="0E0D0C"/>
                </a:solidFill>
                <a:effectLst/>
                <a:uFillTx/>
                <a:latin typeface="Arial"/>
              </a:rPr>
              <a:t> </a:t>
            </a:r>
            <a:r>
              <a:rPr lang="pt-BR" sz="1200" b="0" u="none" strike="noStrike">
                <a:solidFill>
                  <a:srgbClr val="0E0D0C"/>
                </a:solidFill>
                <a:effectLst/>
                <a:uFillTx/>
                <a:latin typeface="Arial"/>
              </a:rPr>
              <a:t>clientes.</a:t>
            </a:r>
            <a:r>
              <a:rPr lang="pt-BR" sz="1200" b="0" u="none" spc="-11" strike="noStrike">
                <a:solidFill>
                  <a:srgbClr val="0E0D0C"/>
                </a:solidFill>
                <a:effectLst/>
                <a:uFillTx/>
                <a:latin typeface="Arial"/>
              </a:rPr>
              <a:t> </a:t>
            </a:r>
            <a:r>
              <a:rPr lang="pt-BR" sz="1200" b="0" u="none" spc="-26" strike="noStrike">
                <a:solidFill>
                  <a:srgbClr val="0E0D0C"/>
                </a:solidFill>
                <a:effectLst/>
                <a:uFillTx/>
                <a:latin typeface="Arial"/>
              </a:rPr>
              <a:t>Os </a:t>
            </a:r>
            <a:r>
              <a:rPr lang="pt-BR" sz="1200" b="0" u="none" strike="noStrike">
                <a:solidFill>
                  <a:srgbClr val="0E0D0C"/>
                </a:solidFill>
                <a:effectLst/>
                <a:uFillTx/>
                <a:latin typeface="Arial"/>
              </a:rPr>
              <a:t>marketplaces</a:t>
            </a:r>
            <a:r>
              <a:rPr lang="pt-BR" sz="1200" b="0" u="none" spc="-11" strike="noStrike">
                <a:solidFill>
                  <a:srgbClr val="0E0D0C"/>
                </a:solidFill>
                <a:effectLst/>
                <a:uFillTx/>
                <a:latin typeface="Arial"/>
              </a:rPr>
              <a:t> </a:t>
            </a:r>
            <a:r>
              <a:rPr lang="pt-BR" sz="1200" b="0" u="none" strike="noStrike">
                <a:solidFill>
                  <a:srgbClr val="0E0D0C"/>
                </a:solidFill>
                <a:effectLst/>
                <a:uFillTx/>
                <a:latin typeface="Arial"/>
              </a:rPr>
              <a:t>tradicionais</a:t>
            </a:r>
            <a:r>
              <a:rPr lang="pt-BR" sz="1200" b="0" u="none" spc="-11" strike="noStrike">
                <a:solidFill>
                  <a:srgbClr val="0E0D0C"/>
                </a:solidFill>
                <a:effectLst/>
                <a:uFillTx/>
                <a:latin typeface="Arial"/>
              </a:rPr>
              <a:t> </a:t>
            </a:r>
            <a:r>
              <a:rPr lang="pt-BR" sz="1200" b="0" u="none" strike="noStrike">
                <a:solidFill>
                  <a:srgbClr val="0E0D0C"/>
                </a:solidFill>
                <a:effectLst/>
                <a:uFillTx/>
                <a:latin typeface="Arial"/>
              </a:rPr>
              <a:t>são</a:t>
            </a:r>
            <a:r>
              <a:rPr lang="pt-BR" sz="1200" b="0" u="none" spc="-6" strike="noStrike">
                <a:solidFill>
                  <a:srgbClr val="0E0D0C"/>
                </a:solidFill>
                <a:effectLst/>
                <a:uFillTx/>
                <a:latin typeface="Arial"/>
              </a:rPr>
              <a:t> </a:t>
            </a:r>
            <a:r>
              <a:rPr lang="pt-BR" sz="1200" b="0" u="none" strike="noStrike">
                <a:solidFill>
                  <a:srgbClr val="0E0D0C"/>
                </a:solidFill>
                <a:effectLst/>
                <a:uFillTx/>
                <a:latin typeface="Arial"/>
              </a:rPr>
              <a:t>abertos</a:t>
            </a:r>
            <a:r>
              <a:rPr lang="pt-BR" sz="1200" b="0" u="none" spc="-11" strike="noStrike">
                <a:solidFill>
                  <a:srgbClr val="0E0D0C"/>
                </a:solidFill>
                <a:effectLst/>
                <a:uFillTx/>
                <a:latin typeface="Arial"/>
              </a:rPr>
              <a:t> </a:t>
            </a:r>
            <a:r>
              <a:rPr lang="pt-BR" sz="1200" b="0" u="none" strike="noStrike">
                <a:solidFill>
                  <a:srgbClr val="0E0D0C"/>
                </a:solidFill>
                <a:effectLst/>
                <a:uFillTx/>
                <a:latin typeface="Arial"/>
              </a:rPr>
              <a:t>a</a:t>
            </a:r>
            <a:r>
              <a:rPr lang="pt-BR" sz="1200" b="0" u="none" spc="-6" strike="noStrike">
                <a:solidFill>
                  <a:srgbClr val="0E0D0C"/>
                </a:solidFill>
                <a:effectLst/>
                <a:uFillTx/>
                <a:latin typeface="Arial"/>
              </a:rPr>
              <a:t> </a:t>
            </a:r>
            <a:r>
              <a:rPr lang="pt-BR" sz="1200" b="0" u="none" strike="noStrike">
                <a:solidFill>
                  <a:srgbClr val="0E0D0C"/>
                </a:solidFill>
                <a:effectLst/>
                <a:uFillTx/>
                <a:latin typeface="Arial"/>
              </a:rPr>
              <a:t>qualquer</a:t>
            </a:r>
            <a:r>
              <a:rPr lang="pt-BR" sz="1200" b="0" u="none" spc="-11" strike="noStrike">
                <a:solidFill>
                  <a:srgbClr val="0E0D0C"/>
                </a:solidFill>
                <a:effectLst/>
                <a:uFillTx/>
                <a:latin typeface="Arial"/>
              </a:rPr>
              <a:t> </a:t>
            </a:r>
            <a:r>
              <a:rPr lang="pt-BR" sz="1200" b="0" u="none" strike="noStrike">
                <a:solidFill>
                  <a:srgbClr val="0E0D0C"/>
                </a:solidFill>
                <a:effectLst/>
                <a:uFillTx/>
                <a:latin typeface="Arial"/>
              </a:rPr>
              <a:t>cadastro,</a:t>
            </a:r>
            <a:r>
              <a:rPr lang="pt-BR" sz="1200" b="0" u="none" spc="-6" strike="noStrike">
                <a:solidFill>
                  <a:srgbClr val="0E0D0C"/>
                </a:solidFill>
                <a:effectLst/>
                <a:uFillTx/>
                <a:latin typeface="Arial"/>
              </a:rPr>
              <a:t> </a:t>
            </a:r>
            <a:r>
              <a:rPr lang="pt-BR" sz="1200" b="0" u="none" strike="noStrike">
                <a:solidFill>
                  <a:srgbClr val="0E0D0C"/>
                </a:solidFill>
                <a:effectLst/>
                <a:uFillTx/>
                <a:latin typeface="Arial"/>
              </a:rPr>
              <a:t>sem</a:t>
            </a:r>
            <a:r>
              <a:rPr lang="pt-BR" sz="1200" b="0" u="none" spc="-11" strike="noStrike">
                <a:solidFill>
                  <a:srgbClr val="0E0D0C"/>
                </a:solidFill>
                <a:effectLst/>
                <a:uFillTx/>
                <a:latin typeface="Arial"/>
              </a:rPr>
              <a:t> </a:t>
            </a:r>
            <a:r>
              <a:rPr lang="pt-BR" sz="1200" b="0" u="none" strike="noStrike">
                <a:solidFill>
                  <a:srgbClr val="0E0D0C"/>
                </a:solidFill>
                <a:effectLst/>
                <a:uFillTx/>
                <a:latin typeface="Arial"/>
              </a:rPr>
              <a:t>segurança</a:t>
            </a:r>
            <a:r>
              <a:rPr lang="pt-BR" sz="1200" b="0" u="none" spc="-6" strike="noStrike">
                <a:solidFill>
                  <a:srgbClr val="0E0D0C"/>
                </a:solidFill>
                <a:effectLst/>
                <a:uFillTx/>
                <a:latin typeface="Arial"/>
              </a:rPr>
              <a:t> </a:t>
            </a:r>
            <a:r>
              <a:rPr lang="pt-BR" sz="1200" b="0" u="none" strike="noStrike">
                <a:solidFill>
                  <a:srgbClr val="0E0D0C"/>
                </a:solidFill>
                <a:effectLst/>
                <a:uFillTx/>
                <a:latin typeface="Arial"/>
              </a:rPr>
              <a:t>comercial</a:t>
            </a:r>
            <a:r>
              <a:rPr lang="pt-BR" sz="1200" b="0" u="none" spc="-11" strike="noStrike">
                <a:solidFill>
                  <a:srgbClr val="0E0D0C"/>
                </a:solidFill>
                <a:effectLst/>
                <a:uFillTx/>
                <a:latin typeface="Arial"/>
              </a:rPr>
              <a:t> </a:t>
            </a:r>
            <a:r>
              <a:rPr lang="pt-BR" sz="1200" b="0" u="none" spc="-26" strike="noStrike">
                <a:solidFill>
                  <a:srgbClr val="0E0D0C"/>
                </a:solidFill>
                <a:effectLst/>
                <a:uFillTx/>
                <a:latin typeface="Arial"/>
              </a:rPr>
              <a:t>nem </a:t>
            </a:r>
            <a:r>
              <a:rPr lang="pt-BR" sz="1200" b="0" u="none" strike="noStrike">
                <a:solidFill>
                  <a:srgbClr val="0E0D0C"/>
                </a:solidFill>
                <a:effectLst/>
                <a:uFillTx/>
                <a:latin typeface="Arial"/>
              </a:rPr>
              <a:t>garantia</a:t>
            </a:r>
            <a:r>
              <a:rPr lang="pt-BR" sz="1200" b="0" u="none" spc="-11" strike="noStrike">
                <a:solidFill>
                  <a:srgbClr val="0E0D0C"/>
                </a:solidFill>
                <a:effectLst/>
                <a:uFillTx/>
                <a:latin typeface="Arial"/>
              </a:rPr>
              <a:t> </a:t>
            </a:r>
            <a:r>
              <a:rPr lang="pt-BR" sz="1200" b="0" u="none" strike="noStrike">
                <a:solidFill>
                  <a:srgbClr val="0E0D0C"/>
                </a:solidFill>
                <a:effectLst/>
                <a:uFillTx/>
                <a:latin typeface="Arial"/>
              </a:rPr>
              <a:t>de</a:t>
            </a:r>
            <a:r>
              <a:rPr lang="pt-BR" sz="1200" b="0" u="none" spc="-6" strike="noStrike">
                <a:solidFill>
                  <a:srgbClr val="0E0D0C"/>
                </a:solidFill>
                <a:effectLst/>
                <a:uFillTx/>
                <a:latin typeface="Arial"/>
              </a:rPr>
              <a:t> </a:t>
            </a:r>
            <a:r>
              <a:rPr lang="pt-BR" sz="1200" b="0" u="none" strike="noStrike">
                <a:solidFill>
                  <a:srgbClr val="0E0D0C"/>
                </a:solidFill>
                <a:effectLst/>
                <a:uFillTx/>
                <a:latin typeface="Arial"/>
              </a:rPr>
              <a:t>recebimento</a:t>
            </a:r>
            <a:r>
              <a:rPr lang="pt-BR" sz="1200" b="0" u="none" spc="-6" strike="noStrike">
                <a:solidFill>
                  <a:srgbClr val="0E0D0C"/>
                </a:solidFill>
                <a:effectLst/>
                <a:uFillTx/>
                <a:latin typeface="Arial"/>
              </a:rPr>
              <a:t> </a:t>
            </a:r>
            <a:r>
              <a:rPr lang="pt-BR" sz="1200" b="0" u="none" strike="noStrike">
                <a:solidFill>
                  <a:srgbClr val="0E0D0C"/>
                </a:solidFill>
                <a:effectLst/>
                <a:uFillTx/>
                <a:latin typeface="Arial"/>
              </a:rPr>
              <a:t>de</a:t>
            </a:r>
            <a:r>
              <a:rPr lang="pt-BR" sz="1200" b="0" u="none" spc="-6" strike="noStrike">
                <a:solidFill>
                  <a:srgbClr val="0E0D0C"/>
                </a:solidFill>
                <a:effectLst/>
                <a:uFillTx/>
                <a:latin typeface="Arial"/>
              </a:rPr>
              <a:t> </a:t>
            </a:r>
            <a:r>
              <a:rPr lang="pt-BR" sz="1200" b="0" u="none" strike="noStrike">
                <a:solidFill>
                  <a:srgbClr val="0E0D0C"/>
                </a:solidFill>
                <a:effectLst/>
                <a:uFillTx/>
                <a:latin typeface="Arial"/>
              </a:rPr>
              <a:t>produtos</a:t>
            </a:r>
            <a:r>
              <a:rPr lang="pt-BR" sz="1200" b="0" u="none" spc="-11" strike="noStrike">
                <a:solidFill>
                  <a:srgbClr val="0E0D0C"/>
                </a:solidFill>
                <a:effectLst/>
                <a:uFillTx/>
                <a:latin typeface="Arial"/>
              </a:rPr>
              <a:t> </a:t>
            </a:r>
            <a:r>
              <a:rPr lang="pt-BR" sz="1200" b="0" u="none" strike="noStrike">
                <a:solidFill>
                  <a:srgbClr val="0E0D0C"/>
                </a:solidFill>
                <a:effectLst/>
                <a:uFillTx/>
                <a:latin typeface="Arial"/>
              </a:rPr>
              <a:t>e</a:t>
            </a:r>
            <a:r>
              <a:rPr lang="pt-BR" sz="1200" b="0" u="none" spc="-6" strike="noStrike">
                <a:solidFill>
                  <a:srgbClr val="0E0D0C"/>
                </a:solidFill>
                <a:effectLst/>
                <a:uFillTx/>
                <a:latin typeface="Arial"/>
              </a:rPr>
              <a:t> </a:t>
            </a:r>
            <a:r>
              <a:rPr lang="pt-BR" sz="1200" b="0" u="none" spc="-11" strike="noStrike">
                <a:solidFill>
                  <a:srgbClr val="0E0D0C"/>
                </a:solidFill>
                <a:effectLst/>
                <a:uFillTx/>
                <a:latin typeface="Arial"/>
              </a:rPr>
              <a:t>serviços.</a:t>
            </a:r>
            <a:endParaRPr lang="pt-B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" name="object 12"/>
          <p:cNvSpPr/>
          <p:nvPr/>
        </p:nvSpPr>
        <p:spPr>
          <a:xfrm>
            <a:off x="540000" y="3886920"/>
            <a:ext cx="9720000" cy="613080"/>
          </a:xfrm>
          <a:custGeom>
            <a:avLst/>
            <a:gdLst>
              <a:gd name="textAreaLeft" fmla="*/ 0 w 9720000"/>
              <a:gd name="textAreaRight" fmla="*/ 9720360 w 9720000"/>
              <a:gd name="textAreaTop" fmla="*/ 0 h 613080"/>
              <a:gd name="textAreaBottom" fmla="*/ 613440 h 613080"/>
            </a:gdLst>
            <a:ahLst/>
            <a:cxnLst/>
            <a:rect l="textAreaLeft" t="textAreaTop" r="textAreaRight" b="textAreaBottom"/>
            <a:pathLst>
              <a:path w="6346190" h="1172210">
                <a:moveTo>
                  <a:pt x="6239256" y="1168400"/>
                </a:moveTo>
                <a:lnTo>
                  <a:pt x="101600" y="1168400"/>
                </a:lnTo>
                <a:lnTo>
                  <a:pt x="62043" y="1160418"/>
                </a:lnTo>
                <a:lnTo>
                  <a:pt x="29749" y="1138650"/>
                </a:lnTo>
                <a:lnTo>
                  <a:pt x="7981" y="1106356"/>
                </a:lnTo>
                <a:lnTo>
                  <a:pt x="0" y="1066800"/>
                </a:lnTo>
                <a:lnTo>
                  <a:pt x="0" y="101600"/>
                </a:lnTo>
                <a:lnTo>
                  <a:pt x="7981" y="62043"/>
                </a:lnTo>
                <a:lnTo>
                  <a:pt x="29749" y="29749"/>
                </a:lnTo>
                <a:lnTo>
                  <a:pt x="62043" y="7981"/>
                </a:lnTo>
                <a:lnTo>
                  <a:pt x="101600" y="0"/>
                </a:lnTo>
                <a:lnTo>
                  <a:pt x="6239256" y="0"/>
                </a:lnTo>
                <a:lnTo>
                  <a:pt x="6278812" y="7981"/>
                </a:lnTo>
                <a:lnTo>
                  <a:pt x="6311106" y="29749"/>
                </a:lnTo>
                <a:lnTo>
                  <a:pt x="6332874" y="62043"/>
                </a:lnTo>
                <a:lnTo>
                  <a:pt x="6340856" y="101600"/>
                </a:lnTo>
                <a:lnTo>
                  <a:pt x="6340856" y="1066800"/>
                </a:lnTo>
                <a:lnTo>
                  <a:pt x="6332874" y="1106356"/>
                </a:lnTo>
                <a:lnTo>
                  <a:pt x="6311106" y="1138650"/>
                </a:lnTo>
                <a:lnTo>
                  <a:pt x="6278812" y="1160418"/>
                </a:lnTo>
                <a:lnTo>
                  <a:pt x="6239256" y="1168400"/>
                </a:lnTo>
                <a:close/>
              </a:path>
            </a:pathLst>
          </a:custGeom>
          <a:solidFill>
            <a:srgbClr val="D4AF3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pt-B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" name="object 27"/>
          <p:cNvSpPr/>
          <p:nvPr/>
        </p:nvSpPr>
        <p:spPr>
          <a:xfrm>
            <a:off x="720000" y="3960000"/>
            <a:ext cx="9540000" cy="421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>
              <a:lnSpc>
                <a:spcPts val="1191"/>
              </a:lnSpc>
              <a:spcBef>
                <a:spcPts val="99"/>
              </a:spcBef>
            </a:pPr>
            <a:r>
              <a:rPr lang="pt-BR" sz="1000" b="1" u="none" strike="noStrike">
                <a:solidFill>
                  <a:srgbClr val="0E0D0C"/>
                </a:solidFill>
                <a:effectLst/>
                <a:uFillTx/>
                <a:latin typeface="Arial"/>
              </a:rPr>
              <a:t>A</a:t>
            </a:r>
            <a:r>
              <a:rPr lang="pt-BR" sz="1000" b="1" u="none" spc="-26" strike="noStrike">
                <a:solidFill>
                  <a:srgbClr val="0E0D0C"/>
                </a:solidFill>
                <a:effectLst/>
                <a:uFillTx/>
                <a:latin typeface="Arial"/>
              </a:rPr>
              <a:t> </a:t>
            </a:r>
            <a:r>
              <a:rPr lang="pt-BR" sz="1000" b="1" u="none" strike="noStrike">
                <a:solidFill>
                  <a:srgbClr val="0E0D0C"/>
                </a:solidFill>
                <a:effectLst/>
                <a:uFillTx/>
                <a:latin typeface="Arial"/>
              </a:rPr>
              <a:t>NOSSA</a:t>
            </a:r>
            <a:r>
              <a:rPr lang="pt-BR" sz="1000" b="1" u="none" spc="-20" strike="noStrike">
                <a:solidFill>
                  <a:srgbClr val="0E0D0C"/>
                </a:solidFill>
                <a:effectLst/>
                <a:uFillTx/>
                <a:latin typeface="Arial"/>
              </a:rPr>
              <a:t> </a:t>
            </a:r>
            <a:r>
              <a:rPr lang="pt-BR" sz="1000" b="1" u="none" spc="-11" strike="noStrike">
                <a:solidFill>
                  <a:srgbClr val="0E0D0C"/>
                </a:solidFill>
                <a:effectLst/>
                <a:uFillTx/>
                <a:latin typeface="Arial"/>
              </a:rPr>
              <a:t>MISSÃO</a:t>
            </a:r>
            <a:endParaRPr lang="pt-BR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ts val="2030"/>
              </a:lnSpc>
            </a:pPr>
            <a:r>
              <a:rPr lang="pt-BR" sz="1700" b="1" u="none" strike="noStrike">
                <a:solidFill>
                  <a:srgbClr val="0E0D0C"/>
                </a:solidFill>
                <a:effectLst/>
                <a:uFillTx/>
                <a:latin typeface="Arial"/>
              </a:rPr>
              <a:t>Tornar</a:t>
            </a:r>
            <a:r>
              <a:rPr lang="pt-BR" sz="1700" b="1" u="none" spc="-54" strike="noStrike">
                <a:solidFill>
                  <a:srgbClr val="0E0D0C"/>
                </a:solidFill>
                <a:effectLst/>
                <a:uFillTx/>
                <a:latin typeface="Arial"/>
              </a:rPr>
              <a:t> </a:t>
            </a:r>
            <a:r>
              <a:rPr lang="pt-BR" sz="1700" b="1" u="none" strike="noStrike">
                <a:solidFill>
                  <a:srgbClr val="0E0D0C"/>
                </a:solidFill>
                <a:effectLst/>
                <a:uFillTx/>
                <a:latin typeface="Arial"/>
              </a:rPr>
              <a:t>a</a:t>
            </a:r>
            <a:r>
              <a:rPr lang="pt-BR" sz="1700" b="1" u="none" spc="-54" strike="noStrike">
                <a:solidFill>
                  <a:srgbClr val="0E0D0C"/>
                </a:solidFill>
                <a:effectLst/>
                <a:uFillTx/>
                <a:latin typeface="Arial"/>
              </a:rPr>
              <a:t> </a:t>
            </a:r>
            <a:r>
              <a:rPr lang="pt-BR" sz="1700" b="1" u="none" strike="noStrike">
                <a:solidFill>
                  <a:srgbClr val="0E0D0C"/>
                </a:solidFill>
                <a:effectLst/>
                <a:uFillTx/>
                <a:latin typeface="Arial"/>
              </a:rPr>
              <a:t>análise</a:t>
            </a:r>
            <a:r>
              <a:rPr lang="pt-BR" sz="1700" b="1" u="none" spc="-51" strike="noStrike">
                <a:solidFill>
                  <a:srgbClr val="0E0D0C"/>
                </a:solidFill>
                <a:effectLst/>
                <a:uFillTx/>
                <a:latin typeface="Arial"/>
              </a:rPr>
              <a:t> </a:t>
            </a:r>
            <a:r>
              <a:rPr lang="pt-BR" sz="1700" b="1" u="none" strike="noStrike">
                <a:solidFill>
                  <a:srgbClr val="0E0D0C"/>
                </a:solidFill>
                <a:effectLst/>
                <a:uFillTx/>
                <a:latin typeface="Arial"/>
              </a:rPr>
              <a:t>de</a:t>
            </a:r>
            <a:r>
              <a:rPr lang="pt-BR" sz="1700" b="1" u="none" spc="-54" strike="noStrike">
                <a:solidFill>
                  <a:srgbClr val="0E0D0C"/>
                </a:solidFill>
                <a:effectLst/>
                <a:uFillTx/>
                <a:latin typeface="Arial"/>
              </a:rPr>
              <a:t> </a:t>
            </a:r>
            <a:r>
              <a:rPr lang="pt-BR" sz="1700" b="1" u="none" strike="noStrike">
                <a:solidFill>
                  <a:srgbClr val="0E0D0C"/>
                </a:solidFill>
                <a:effectLst/>
                <a:uFillTx/>
                <a:latin typeface="Arial"/>
              </a:rPr>
              <a:t>fornecedores</a:t>
            </a:r>
            <a:r>
              <a:rPr lang="pt-BR" sz="1700" b="1" u="none" spc="-54" strike="noStrike">
                <a:solidFill>
                  <a:srgbClr val="0E0D0C"/>
                </a:solidFill>
                <a:effectLst/>
                <a:uFillTx/>
                <a:latin typeface="Arial"/>
              </a:rPr>
              <a:t> </a:t>
            </a:r>
            <a:r>
              <a:rPr lang="pt-BR" sz="1700" b="1" u="none" strike="noStrike">
                <a:solidFill>
                  <a:srgbClr val="0E0D0C"/>
                </a:solidFill>
                <a:effectLst/>
                <a:uFillTx/>
                <a:latin typeface="Arial"/>
              </a:rPr>
              <a:t>mais</a:t>
            </a:r>
            <a:r>
              <a:rPr lang="pt-BR" sz="1700" b="1" u="none" spc="-51" strike="noStrike">
                <a:solidFill>
                  <a:srgbClr val="0E0D0C"/>
                </a:solidFill>
                <a:effectLst/>
                <a:uFillTx/>
                <a:latin typeface="Arial"/>
              </a:rPr>
              <a:t> </a:t>
            </a:r>
            <a:r>
              <a:rPr lang="pt-BR" sz="1700" b="1" u="none" spc="-11" strike="noStrike">
                <a:solidFill>
                  <a:srgbClr val="0E0D0C"/>
                </a:solidFill>
                <a:effectLst/>
                <a:uFillTx/>
                <a:latin typeface="Arial"/>
              </a:rPr>
              <a:t>simples, </a:t>
            </a:r>
            <a:r>
              <a:rPr lang="pt-BR" sz="1700" b="1" u="none" strike="noStrike">
                <a:solidFill>
                  <a:srgbClr val="0E0D0C"/>
                </a:solidFill>
                <a:effectLst/>
                <a:uFillTx/>
                <a:latin typeface="Arial"/>
              </a:rPr>
              <a:t>transparente</a:t>
            </a:r>
            <a:r>
              <a:rPr lang="pt-BR" sz="1700" b="1" u="none" spc="-65" strike="noStrike">
                <a:solidFill>
                  <a:srgbClr val="0E0D0C"/>
                </a:solidFill>
                <a:effectLst/>
                <a:uFillTx/>
                <a:latin typeface="Arial"/>
              </a:rPr>
              <a:t> </a:t>
            </a:r>
            <a:r>
              <a:rPr lang="pt-BR" sz="1700" b="1" u="none" strike="noStrike">
                <a:solidFill>
                  <a:srgbClr val="0E0D0C"/>
                </a:solidFill>
                <a:effectLst/>
                <a:uFillTx/>
                <a:latin typeface="Arial"/>
              </a:rPr>
              <a:t>e</a:t>
            </a:r>
            <a:r>
              <a:rPr lang="pt-BR" sz="1700" b="1" u="none" spc="-65" strike="noStrike">
                <a:solidFill>
                  <a:srgbClr val="0E0D0C"/>
                </a:solidFill>
                <a:effectLst/>
                <a:uFillTx/>
                <a:latin typeface="Arial"/>
              </a:rPr>
              <a:t> </a:t>
            </a:r>
            <a:r>
              <a:rPr lang="pt-BR" sz="1700" b="1" u="none" spc="-11" strike="noStrike">
                <a:solidFill>
                  <a:srgbClr val="0E0D0C"/>
                </a:solidFill>
                <a:effectLst/>
                <a:uFillTx/>
                <a:latin typeface="Arial"/>
              </a:rPr>
              <a:t>acessível.</a:t>
            </a:r>
            <a:endParaRPr lang="pt-BR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" name="object 26"/>
          <p:cNvSpPr/>
          <p:nvPr/>
        </p:nvSpPr>
        <p:spPr>
          <a:xfrm>
            <a:off x="540000" y="4680000"/>
            <a:ext cx="2107080" cy="21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pt-BR" sz="1300" b="1" u="none" strike="noStrike">
                <a:solidFill>
                  <a:srgbClr val="0F038F"/>
                </a:solidFill>
                <a:effectLst/>
                <a:uFillTx/>
                <a:latin typeface="Arial"/>
              </a:rPr>
              <a:t>MÓDULOS</a:t>
            </a:r>
            <a:r>
              <a:rPr lang="pt-BR" sz="1300" b="1" u="none" spc="-26" strike="noStrike">
                <a:solidFill>
                  <a:srgbClr val="0F038F"/>
                </a:solidFill>
                <a:effectLst/>
                <a:uFillTx/>
                <a:latin typeface="Arial"/>
              </a:rPr>
              <a:t> </a:t>
            </a:r>
            <a:r>
              <a:rPr lang="pt-BR" sz="1300" b="1" u="none" spc="-11" strike="noStrike">
                <a:solidFill>
                  <a:srgbClr val="0F038F"/>
                </a:solidFill>
                <a:effectLst/>
                <a:uFillTx/>
                <a:latin typeface="Arial"/>
              </a:rPr>
              <a:t>DISPONÍVEIS</a:t>
            </a:r>
            <a:endParaRPr lang="pt-BR" sz="1300" b="0" u="none" strike="noStrike">
              <a:solidFill>
                <a:srgbClr val="0F038F"/>
              </a:solidFill>
              <a:effectLst/>
              <a:uFillTx/>
              <a:latin typeface="Arial"/>
            </a:endParaRPr>
          </a:p>
        </p:txBody>
      </p:sp>
      <p:grpSp>
        <p:nvGrpSpPr>
          <p:cNvPr id="53" name="object 5"/>
          <p:cNvGrpSpPr/>
          <p:nvPr/>
        </p:nvGrpSpPr>
        <p:grpSpPr>
          <a:xfrm>
            <a:off x="720000" y="5003280"/>
            <a:ext cx="5940000" cy="451080"/>
            <a:chOff x="720000" y="5003280"/>
            <a:chExt cx="5940000" cy="451080"/>
          </a:xfrm>
        </p:grpSpPr>
        <p:sp>
          <p:nvSpPr>
            <p:cNvPr id="54" name="object 6"/>
            <p:cNvSpPr/>
            <p:nvPr/>
          </p:nvSpPr>
          <p:spPr>
            <a:xfrm>
              <a:off x="720000" y="5003280"/>
              <a:ext cx="5940000" cy="451080"/>
            </a:xfrm>
            <a:custGeom>
              <a:avLst/>
              <a:gdLst>
                <a:gd name="textAreaLeft" fmla="*/ 0 w 5940000"/>
                <a:gd name="textAreaRight" fmla="*/ 5940360 w 5940000"/>
                <a:gd name="textAreaTop" fmla="*/ 0 h 451080"/>
                <a:gd name="textAreaBottom" fmla="*/ 451440 h 451080"/>
              </a:gdLst>
              <a:ahLst/>
              <a:cxnLst/>
              <a:rect l="textAreaLeft" t="textAreaTop" r="textAreaRight" b="textAreaBottom"/>
              <a:pathLst>
                <a:path w="3084195" h="1064895">
                  <a:moveTo>
                    <a:pt x="2982310" y="1064363"/>
                  </a:moveTo>
                  <a:lnTo>
                    <a:pt x="101681" y="1064363"/>
                  </a:lnTo>
                  <a:lnTo>
                    <a:pt x="62093" y="1056400"/>
                  </a:lnTo>
                  <a:lnTo>
                    <a:pt x="29773" y="1034681"/>
                  </a:lnTo>
                  <a:lnTo>
                    <a:pt x="7987" y="1002462"/>
                  </a:lnTo>
                  <a:lnTo>
                    <a:pt x="0" y="962995"/>
                  </a:lnTo>
                  <a:lnTo>
                    <a:pt x="0" y="101367"/>
                  </a:lnTo>
                  <a:lnTo>
                    <a:pt x="7987" y="61901"/>
                  </a:lnTo>
                  <a:lnTo>
                    <a:pt x="29773" y="29681"/>
                  </a:lnTo>
                  <a:lnTo>
                    <a:pt x="62093" y="7962"/>
                  </a:lnTo>
                  <a:lnTo>
                    <a:pt x="101681" y="0"/>
                  </a:lnTo>
                  <a:lnTo>
                    <a:pt x="2982310" y="0"/>
                  </a:lnTo>
                  <a:lnTo>
                    <a:pt x="3021898" y="7962"/>
                  </a:lnTo>
                  <a:lnTo>
                    <a:pt x="3054217" y="29681"/>
                  </a:lnTo>
                  <a:lnTo>
                    <a:pt x="3076003" y="61901"/>
                  </a:lnTo>
                  <a:lnTo>
                    <a:pt x="3083991" y="101367"/>
                  </a:lnTo>
                  <a:lnTo>
                    <a:pt x="3083991" y="962995"/>
                  </a:lnTo>
                  <a:lnTo>
                    <a:pt x="3076003" y="1002462"/>
                  </a:lnTo>
                  <a:lnTo>
                    <a:pt x="3054217" y="1034681"/>
                  </a:lnTo>
                  <a:lnTo>
                    <a:pt x="3021898" y="1056400"/>
                  </a:lnTo>
                  <a:lnTo>
                    <a:pt x="2982310" y="1064363"/>
                  </a:lnTo>
                  <a:close/>
                </a:path>
              </a:pathLst>
            </a:custGeom>
            <a:solidFill>
              <a:srgbClr val="F5F1E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55" name="object 7"/>
            <p:cNvSpPr/>
            <p:nvPr/>
          </p:nvSpPr>
          <p:spPr>
            <a:xfrm>
              <a:off x="720000" y="5003280"/>
              <a:ext cx="5940000" cy="21600"/>
            </a:xfrm>
            <a:custGeom>
              <a:avLst/>
              <a:gdLst>
                <a:gd name="textAreaLeft" fmla="*/ 0 w 5940000"/>
                <a:gd name="textAreaRight" fmla="*/ 5940360 w 5940000"/>
                <a:gd name="textAreaTop" fmla="*/ 0 h 21600"/>
                <a:gd name="textAreaBottom" fmla="*/ 21960 h 21600"/>
              </a:gdLst>
              <a:ahLst/>
              <a:cxnLst/>
              <a:rect l="textAreaLeft" t="textAreaTop" r="textAreaRight" b="textAreaBottom"/>
              <a:pathLst>
                <a:path w="3084195" h="50800">
                  <a:moveTo>
                    <a:pt x="3083991" y="50683"/>
                  </a:moveTo>
                  <a:lnTo>
                    <a:pt x="0" y="50683"/>
                  </a:lnTo>
                  <a:lnTo>
                    <a:pt x="0" y="0"/>
                  </a:lnTo>
                  <a:lnTo>
                    <a:pt x="3083991" y="0"/>
                  </a:lnTo>
                  <a:lnTo>
                    <a:pt x="3083991" y="50683"/>
                  </a:lnTo>
                  <a:close/>
                </a:path>
              </a:pathLst>
            </a:custGeom>
            <a:solidFill>
              <a:srgbClr val="D4AF3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56" name="object 22"/>
          <p:cNvSpPr/>
          <p:nvPr/>
        </p:nvSpPr>
        <p:spPr>
          <a:xfrm>
            <a:off x="900000" y="5003280"/>
            <a:ext cx="5760000" cy="37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02960" rIns="0" bIns="0" anchor="t">
            <a:spAutoFit/>
          </a:bodyPr>
          <a:p>
            <a:r>
              <a:rPr lang="pt-BR" sz="1800" b="1" u="none" strike="noStrike">
                <a:solidFill>
                  <a:srgbClr val="0F038F"/>
                </a:solidFill>
                <a:effectLst/>
                <a:uFillTx/>
                <a:latin typeface="Arial"/>
              </a:rPr>
              <a:t>Fornecedor:</a:t>
            </a:r>
            <a:r>
              <a:rPr lang="pt-BR" sz="1150" b="1" u="none" strike="noStrike">
                <a:solidFill>
                  <a:srgbClr val="0F038F"/>
                </a:solidFill>
                <a:effectLst/>
                <a:uFillTx/>
                <a:latin typeface="Arial"/>
              </a:rPr>
              <a:t> </a:t>
            </a:r>
            <a:r>
              <a:rPr lang="pt-BR" sz="1300" b="1" u="none" spc="-11" strike="noStrike">
                <a:solidFill>
                  <a:srgbClr val="3A3328"/>
                </a:solidFill>
                <a:effectLst/>
                <a:uFillTx/>
                <a:latin typeface="Arial"/>
              </a:rPr>
              <a:t>Ferramentas</a:t>
            </a:r>
            <a:r>
              <a:rPr lang="pt-BR" sz="1300" b="1" u="none" spc="-31" strike="noStrike">
                <a:solidFill>
                  <a:srgbClr val="3A3328"/>
                </a:solidFill>
                <a:effectLst/>
                <a:uFillTx/>
                <a:latin typeface="Arial"/>
              </a:rPr>
              <a:t> </a:t>
            </a:r>
            <a:r>
              <a:rPr lang="pt-BR" sz="1300" b="1" u="none" strike="noStrike">
                <a:solidFill>
                  <a:srgbClr val="3A3328"/>
                </a:solidFill>
                <a:effectLst/>
                <a:uFillTx/>
                <a:latin typeface="Arial"/>
              </a:rPr>
              <a:t>e</a:t>
            </a:r>
            <a:r>
              <a:rPr lang="pt-BR" sz="1300" b="1" u="none" spc="-26" strike="noStrike">
                <a:solidFill>
                  <a:srgbClr val="3A3328"/>
                </a:solidFill>
                <a:effectLst/>
                <a:uFillTx/>
                <a:latin typeface="Arial"/>
              </a:rPr>
              <a:t> </a:t>
            </a:r>
            <a:r>
              <a:rPr lang="pt-BR" sz="1300" b="1" u="none" strike="noStrike">
                <a:solidFill>
                  <a:srgbClr val="3A3328"/>
                </a:solidFill>
                <a:effectLst/>
                <a:uFillTx/>
                <a:latin typeface="Arial"/>
              </a:rPr>
              <a:t>análise</a:t>
            </a:r>
            <a:r>
              <a:rPr lang="pt-BR" sz="1300" b="1" u="none" spc="-26" strike="noStrike">
                <a:solidFill>
                  <a:srgbClr val="3A3328"/>
                </a:solidFill>
                <a:effectLst/>
                <a:uFillTx/>
                <a:latin typeface="Arial"/>
              </a:rPr>
              <a:t> </a:t>
            </a:r>
            <a:r>
              <a:rPr lang="pt-BR" sz="1300" b="1" u="none" strike="noStrike">
                <a:solidFill>
                  <a:srgbClr val="3A3328"/>
                </a:solidFill>
                <a:effectLst/>
                <a:uFillTx/>
                <a:latin typeface="Arial"/>
              </a:rPr>
              <a:t>para</a:t>
            </a:r>
            <a:r>
              <a:rPr lang="pt-BR" sz="1300" b="1" u="none" spc="-26" strike="noStrike">
                <a:solidFill>
                  <a:srgbClr val="3A3328"/>
                </a:solidFill>
                <a:effectLst/>
                <a:uFillTx/>
                <a:latin typeface="Arial"/>
              </a:rPr>
              <a:t> </a:t>
            </a:r>
            <a:r>
              <a:rPr lang="pt-BR" sz="1300" b="1" u="none" strike="noStrike">
                <a:solidFill>
                  <a:srgbClr val="3A3328"/>
                </a:solidFill>
                <a:effectLst/>
                <a:uFillTx/>
                <a:latin typeface="Arial"/>
              </a:rPr>
              <a:t>a</a:t>
            </a:r>
            <a:r>
              <a:rPr lang="pt-BR" sz="1300" b="1" u="none" spc="-26" strike="noStrike">
                <a:solidFill>
                  <a:srgbClr val="3A3328"/>
                </a:solidFill>
                <a:effectLst/>
                <a:uFillTx/>
                <a:latin typeface="Arial"/>
              </a:rPr>
              <a:t> </a:t>
            </a:r>
            <a:r>
              <a:rPr lang="pt-BR" sz="1300" b="1" u="none" strike="noStrike">
                <a:solidFill>
                  <a:srgbClr val="3A3328"/>
                </a:solidFill>
                <a:effectLst/>
                <a:uFillTx/>
                <a:latin typeface="Arial"/>
              </a:rPr>
              <a:t>gestão</a:t>
            </a:r>
            <a:r>
              <a:rPr lang="pt-BR" sz="1300" b="1" u="none" spc="-31" strike="noStrike">
                <a:solidFill>
                  <a:srgbClr val="3A3328"/>
                </a:solidFill>
                <a:effectLst/>
                <a:uFillTx/>
                <a:latin typeface="Arial"/>
              </a:rPr>
              <a:t> </a:t>
            </a:r>
            <a:r>
              <a:rPr lang="pt-BR" sz="1300" b="1" u="none" spc="-26" strike="noStrike">
                <a:solidFill>
                  <a:srgbClr val="3A3328"/>
                </a:solidFill>
                <a:effectLst/>
                <a:uFillTx/>
                <a:latin typeface="Arial"/>
              </a:rPr>
              <a:t>de </a:t>
            </a:r>
            <a:r>
              <a:rPr lang="pt-BR" sz="1300" b="1" u="none" spc="-11" strike="noStrike">
                <a:solidFill>
                  <a:srgbClr val="3A3328"/>
                </a:solidFill>
                <a:effectLst/>
                <a:uFillTx/>
                <a:latin typeface="Arial"/>
              </a:rPr>
              <a:t>fornecedores.</a:t>
            </a:r>
            <a:endParaRPr lang="pt-BR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" name="object 21"/>
          <p:cNvSpPr/>
          <p:nvPr/>
        </p:nvSpPr>
        <p:spPr>
          <a:xfrm>
            <a:off x="900000" y="5608080"/>
            <a:ext cx="5760000" cy="37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02960" rIns="0" bIns="0" anchor="t">
            <a:spAutoFit/>
          </a:bodyPr>
          <a:p>
            <a:pPr marL="12600">
              <a:lnSpc>
                <a:spcPct val="100000"/>
              </a:lnSpc>
              <a:spcBef>
                <a:spcPts val="811"/>
              </a:spcBef>
            </a:pPr>
            <a:r>
              <a:rPr lang="pt-BR" sz="1800" b="1" u="none" spc="-11" strike="noStrike">
                <a:solidFill>
                  <a:srgbClr val="0F038F"/>
                </a:solidFill>
                <a:effectLst/>
                <a:uFillTx/>
                <a:latin typeface="Arial"/>
              </a:rPr>
              <a:t>Representante: </a:t>
            </a:r>
            <a:r>
              <a:rPr lang="pt-BR" sz="1300" b="1" u="none" spc="-11" strike="noStrike">
                <a:solidFill>
                  <a:srgbClr val="3A3328"/>
                </a:solidFill>
                <a:effectLst/>
                <a:uFillTx/>
                <a:latin typeface="Arial"/>
              </a:rPr>
              <a:t>Organização </a:t>
            </a:r>
            <a:r>
              <a:rPr lang="pt-BR" sz="1300" b="1" u="none" strike="noStrike">
                <a:solidFill>
                  <a:srgbClr val="3A3328"/>
                </a:solidFill>
                <a:effectLst/>
                <a:uFillTx/>
                <a:latin typeface="Arial"/>
              </a:rPr>
              <a:t>e</a:t>
            </a:r>
            <a:r>
              <a:rPr lang="pt-BR" sz="1300" b="1" u="none" spc="-11" strike="noStrike">
                <a:solidFill>
                  <a:srgbClr val="3A3328"/>
                </a:solidFill>
                <a:effectLst/>
                <a:uFillTx/>
                <a:latin typeface="Arial"/>
              </a:rPr>
              <a:t> inteligência </a:t>
            </a:r>
            <a:r>
              <a:rPr lang="pt-BR" sz="1300" b="1" u="none" strike="noStrike">
                <a:solidFill>
                  <a:srgbClr val="3A3328"/>
                </a:solidFill>
                <a:effectLst/>
                <a:uFillTx/>
                <a:latin typeface="Arial"/>
              </a:rPr>
              <a:t>para</a:t>
            </a:r>
            <a:r>
              <a:rPr lang="pt-BR" sz="1300" b="1" u="none" spc="-11" strike="noStrike">
                <a:solidFill>
                  <a:srgbClr val="3A3328"/>
                </a:solidFill>
                <a:effectLst/>
                <a:uFillTx/>
                <a:latin typeface="Arial"/>
              </a:rPr>
              <a:t> gestão comercial.</a:t>
            </a:r>
            <a:endParaRPr lang="pt-BR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" name="object 24"/>
          <p:cNvSpPr/>
          <p:nvPr/>
        </p:nvSpPr>
        <p:spPr>
          <a:xfrm>
            <a:off x="900000" y="6208920"/>
            <a:ext cx="5760000" cy="37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02960" rIns="0" bIns="0" anchor="t">
            <a:spAutoFit/>
          </a:bodyPr>
          <a:p>
            <a:pPr marL="12600">
              <a:lnSpc>
                <a:spcPct val="100000"/>
              </a:lnSpc>
              <a:spcBef>
                <a:spcPts val="811"/>
              </a:spcBef>
            </a:pPr>
            <a:r>
              <a:rPr lang="pt-BR" sz="1800" b="1" u="none" spc="-11" strike="noStrike">
                <a:solidFill>
                  <a:srgbClr val="0F038F"/>
                </a:solidFill>
                <a:effectLst/>
                <a:uFillTx/>
                <a:latin typeface="Arial"/>
              </a:rPr>
              <a:t>Cliente: </a:t>
            </a:r>
            <a:r>
              <a:rPr lang="pt-BR" sz="1300" b="1" u="none" spc="-11" strike="noStrike">
                <a:solidFill>
                  <a:srgbClr val="3A3328"/>
                </a:solidFill>
                <a:effectLst/>
                <a:uFillTx/>
                <a:latin typeface="Arial"/>
              </a:rPr>
              <a:t>Soluções</a:t>
            </a:r>
            <a:r>
              <a:rPr lang="pt-BR" sz="1300" b="1" u="none" spc="-34" strike="noStrike">
                <a:solidFill>
                  <a:srgbClr val="3A3328"/>
                </a:solidFill>
                <a:effectLst/>
                <a:uFillTx/>
                <a:latin typeface="Arial"/>
              </a:rPr>
              <a:t> </a:t>
            </a:r>
            <a:r>
              <a:rPr lang="pt-BR" sz="1300" b="1" u="none" strike="noStrike">
                <a:solidFill>
                  <a:srgbClr val="3A3328"/>
                </a:solidFill>
                <a:effectLst/>
                <a:uFillTx/>
                <a:latin typeface="Arial"/>
              </a:rPr>
              <a:t>para</a:t>
            </a:r>
            <a:r>
              <a:rPr lang="pt-BR" sz="1300" b="1" u="none" spc="-31" strike="noStrike">
                <a:solidFill>
                  <a:srgbClr val="3A3328"/>
                </a:solidFill>
                <a:effectLst/>
                <a:uFillTx/>
                <a:latin typeface="Arial"/>
              </a:rPr>
              <a:t> </a:t>
            </a:r>
            <a:r>
              <a:rPr lang="pt-BR" sz="1300" b="1" u="none" strike="noStrike">
                <a:solidFill>
                  <a:srgbClr val="3A3328"/>
                </a:solidFill>
                <a:effectLst/>
                <a:uFillTx/>
                <a:latin typeface="Arial"/>
              </a:rPr>
              <a:t>gerenciar</a:t>
            </a:r>
            <a:r>
              <a:rPr lang="pt-BR" sz="1300" b="1" u="none" spc="-26" strike="noStrike">
                <a:solidFill>
                  <a:srgbClr val="3A3328"/>
                </a:solidFill>
                <a:effectLst/>
                <a:uFillTx/>
                <a:latin typeface="Arial"/>
              </a:rPr>
              <a:t> </a:t>
            </a:r>
            <a:r>
              <a:rPr lang="pt-BR" sz="1300" b="1" u="none" strike="noStrike">
                <a:solidFill>
                  <a:srgbClr val="3A3328"/>
                </a:solidFill>
                <a:effectLst/>
                <a:uFillTx/>
                <a:latin typeface="Arial"/>
              </a:rPr>
              <a:t>o</a:t>
            </a:r>
            <a:r>
              <a:rPr lang="pt-BR" sz="1300" b="1" u="none" spc="-31" strike="noStrike">
                <a:solidFill>
                  <a:srgbClr val="3A3328"/>
                </a:solidFill>
                <a:effectLst/>
                <a:uFillTx/>
                <a:latin typeface="Arial"/>
              </a:rPr>
              <a:t> </a:t>
            </a:r>
            <a:r>
              <a:rPr lang="pt-BR" sz="1300" b="1" u="none" spc="-11" strike="noStrike">
                <a:solidFill>
                  <a:srgbClr val="3A3328"/>
                </a:solidFill>
                <a:effectLst/>
                <a:uFillTx/>
                <a:latin typeface="Arial"/>
              </a:rPr>
              <a:t>relacionamento </a:t>
            </a:r>
            <a:r>
              <a:rPr lang="pt-BR" sz="1300" b="1" u="none" strike="noStrike">
                <a:solidFill>
                  <a:srgbClr val="3A3328"/>
                </a:solidFill>
                <a:effectLst/>
                <a:uFillTx/>
                <a:latin typeface="Arial"/>
              </a:rPr>
              <a:t>com</a:t>
            </a:r>
            <a:r>
              <a:rPr lang="pt-BR" sz="1300" b="1" u="none" spc="-26" strike="noStrike">
                <a:solidFill>
                  <a:srgbClr val="3A3328"/>
                </a:solidFill>
                <a:effectLst/>
                <a:uFillTx/>
                <a:latin typeface="Arial"/>
              </a:rPr>
              <a:t> </a:t>
            </a:r>
            <a:r>
              <a:rPr lang="pt-BR" sz="1300" b="1" u="none" spc="-11" strike="noStrike">
                <a:solidFill>
                  <a:srgbClr val="3A3328"/>
                </a:solidFill>
                <a:effectLst/>
                <a:uFillTx/>
                <a:latin typeface="Arial"/>
              </a:rPr>
              <a:t>clientes.</a:t>
            </a:r>
            <a:endParaRPr lang="pt-BR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" name="object 11"/>
          <p:cNvSpPr/>
          <p:nvPr/>
        </p:nvSpPr>
        <p:spPr>
          <a:xfrm>
            <a:off x="360360" y="6872760"/>
            <a:ext cx="9980280" cy="322920"/>
          </a:xfrm>
          <a:custGeom>
            <a:avLst/>
            <a:gdLst>
              <a:gd name="textAreaLeft" fmla="*/ 0 w 9980280"/>
              <a:gd name="textAreaRight" fmla="*/ 9980640 w 9980280"/>
              <a:gd name="textAreaTop" fmla="*/ 0 h 322920"/>
              <a:gd name="textAreaBottom" fmla="*/ 323280 h 322920"/>
            </a:gdLst>
            <a:ahLst/>
            <a:cxnLst/>
            <a:rect l="textAreaLeft" t="textAreaTop" r="textAreaRight" b="textAreaBottom"/>
            <a:pathLst>
              <a:path w="7562850" h="505459">
                <a:moveTo>
                  <a:pt x="0" y="508000"/>
                </a:moveTo>
                <a:lnTo>
                  <a:pt x="0" y="0"/>
                </a:lnTo>
                <a:lnTo>
                  <a:pt x="7557485" y="0"/>
                </a:lnTo>
                <a:lnTo>
                  <a:pt x="7557485" y="507999"/>
                </a:lnTo>
                <a:lnTo>
                  <a:pt x="0" y="508000"/>
                </a:lnTo>
                <a:close/>
              </a:path>
            </a:pathLst>
          </a:custGeom>
          <a:solidFill>
            <a:srgbClr val="0E0D0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pt-B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ftr" idx="16"/>
          </p:nvPr>
        </p:nvSpPr>
        <p:spPr>
          <a:xfrm>
            <a:off x="360000" y="6998040"/>
            <a:ext cx="2700000" cy="136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marL="144000" indent="0" algn="l">
              <a:lnSpc>
                <a:spcPts val="1074"/>
              </a:lnSpc>
              <a:buNone/>
              <a:defRPr lang="pt-BR" sz="1000" b="1" u="none" strike="noStrike">
                <a:solidFill>
                  <a:srgbClr val="D4AF37"/>
                </a:solidFill>
                <a:effectLst/>
                <a:uFillTx/>
                <a:latin typeface="Arial"/>
              </a:defRPr>
            </a:lvl1pPr>
          </a:lstStyle>
          <a:p>
            <a:pPr marL="144000" indent="0" algn="l">
              <a:lnSpc>
                <a:spcPts val="1074"/>
              </a:lnSpc>
              <a:buNone/>
            </a:pPr>
            <a:r>
              <a:rPr lang="pt-BR" sz="1000" b="1" u="none" strike="noStrike">
                <a:solidFill>
                  <a:srgbClr val="D4AF37"/>
                </a:solidFill>
                <a:effectLst/>
                <a:uFillTx/>
                <a:latin typeface="Arial"/>
              </a:rPr>
              <a:t>HAIE</a:t>
            </a:r>
            <a:r>
              <a:rPr lang="pt-BR" sz="1000" b="1" u="none" spc="-45" strike="noStrike">
                <a:solidFill>
                  <a:srgbClr val="D4AF37"/>
                </a:solidFill>
                <a:effectLst/>
                <a:uFillTx/>
                <a:latin typeface="Arial"/>
              </a:rPr>
              <a:t> </a:t>
            </a:r>
            <a:r>
              <a:rPr lang="pt-BR" sz="1000" b="1" u="none" strike="noStrike">
                <a:solidFill>
                  <a:srgbClr val="D4AF37"/>
                </a:solidFill>
                <a:effectLst/>
                <a:uFillTx/>
                <a:latin typeface="Arial"/>
              </a:rPr>
              <a:t>·</a:t>
            </a:r>
            <a:r>
              <a:rPr lang="pt-BR" sz="1000" b="1" u="none" spc="-40" strike="noStrike">
                <a:solidFill>
                  <a:srgbClr val="D4AF37"/>
                </a:solidFill>
                <a:effectLst/>
                <a:uFillTx/>
                <a:latin typeface="Arial"/>
              </a:rPr>
              <a:t> </a:t>
            </a:r>
            <a:r>
              <a:rPr lang="pt-BR" sz="1000" b="1" u="none" strike="noStrike">
                <a:solidFill>
                  <a:srgbClr val="D4AF37"/>
                </a:solidFill>
                <a:effectLst/>
                <a:uFillTx/>
                <a:latin typeface="Arial"/>
              </a:rPr>
              <a:t>Encontre.</a:t>
            </a:r>
            <a:r>
              <a:rPr lang="pt-BR" sz="1000" b="1" u="none" spc="-40" strike="noStrike">
                <a:solidFill>
                  <a:srgbClr val="D4AF37"/>
                </a:solidFill>
                <a:effectLst/>
                <a:uFillTx/>
                <a:latin typeface="Arial"/>
              </a:rPr>
              <a:t> </a:t>
            </a:r>
            <a:r>
              <a:rPr lang="pt-BR" sz="1000" b="1" u="none" strike="noStrike">
                <a:solidFill>
                  <a:srgbClr val="D4AF37"/>
                </a:solidFill>
                <a:effectLst/>
                <a:uFillTx/>
                <a:latin typeface="Arial"/>
              </a:rPr>
              <a:t>Conecte.</a:t>
            </a:r>
            <a:r>
              <a:rPr lang="pt-BR" sz="1000" b="1" u="none" spc="-45" strike="noStrike">
                <a:solidFill>
                  <a:srgbClr val="D4AF37"/>
                </a:solidFill>
                <a:effectLst/>
                <a:uFillTx/>
                <a:latin typeface="Arial"/>
              </a:rPr>
              <a:t> </a:t>
            </a:r>
            <a:r>
              <a:rPr lang="pt-BR" sz="1000" b="1" u="none" spc="-11" strike="noStrike">
                <a:solidFill>
                  <a:srgbClr val="D4AF37"/>
                </a:solidFill>
                <a:effectLst/>
                <a:uFillTx/>
                <a:latin typeface="Arial"/>
              </a:rPr>
              <a:t>Negocie.</a:t>
            </a:r>
            <a:endParaRPr lang="pt-BR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sldNum" idx="17"/>
          </p:nvPr>
        </p:nvSpPr>
        <p:spPr>
          <a:xfrm>
            <a:off x="9798840" y="7020000"/>
            <a:ext cx="461160" cy="124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marL="63360" indent="0" algn="l">
              <a:lnSpc>
                <a:spcPts val="981"/>
              </a:lnSpc>
              <a:buNone/>
              <a:defRPr lang="pt-BR" sz="900" b="0" u="none" spc="-26" strike="noStrike">
                <a:solidFill>
                  <a:srgbClr val="BDB4A2"/>
                </a:solidFill>
                <a:effectLst/>
                <a:uFillTx/>
                <a:latin typeface="Arial"/>
              </a:defRPr>
            </a:lvl1pPr>
          </a:lstStyle>
          <a:p>
            <a:pPr marL="63360" indent="0" algn="l">
              <a:lnSpc>
                <a:spcPts val="981"/>
              </a:lnSpc>
              <a:buNone/>
            </a:pPr>
            <a:fld id="{22A54BE1-D68E-4FC9-BBC3-13E0FC4F7B8E}" type="slidenum">
              <a:rPr lang="pt-BR" sz="900" b="0" u="none" spc="-26" strike="noStrike">
                <a:solidFill>
                  <a:srgbClr val="BDB4A2"/>
                </a:solidFill>
                <a:effectLst/>
                <a:uFillTx/>
                <a:latin typeface="Arial"/>
              </a:rPr>
              <a:t>&lt;número&gt;</a:t>
            </a:fld>
            <a:r>
              <a:rPr lang="pt-BR" sz="900" b="0" u="none" spc="-26" strike="noStrike">
                <a:solidFill>
                  <a:srgbClr val="BDB4A2"/>
                </a:solidFill>
                <a:effectLst/>
                <a:uFillTx/>
                <a:latin typeface="Arial"/>
              </a:rPr>
              <a:t>/6</a:t>
            </a:r>
            <a:endParaRPr lang="pt-BR" sz="9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object 29"/>
          <p:cNvSpPr/>
          <p:nvPr/>
        </p:nvSpPr>
        <p:spPr>
          <a:xfrm>
            <a:off x="525240" y="360000"/>
            <a:ext cx="914760" cy="40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pt-BR" sz="2600" b="1" u="none" spc="-20" strike="noStrike">
                <a:solidFill>
                  <a:srgbClr val="D4AF37"/>
                </a:solidFill>
                <a:effectLst/>
                <a:uFillTx/>
                <a:latin typeface="Arial"/>
              </a:rPr>
              <a:t>HAIE</a:t>
            </a:r>
            <a:endParaRPr lang="pt-BR" sz="2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" name="object 33"/>
          <p:cNvSpPr/>
          <p:nvPr/>
        </p:nvSpPr>
        <p:spPr>
          <a:xfrm>
            <a:off x="2700000" y="494280"/>
            <a:ext cx="5220000" cy="256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 anchorCtr="1">
            <a:spAutoFit/>
          </a:bodyPr>
          <a:p>
            <a:pPr marL="12600" algn="ctr">
              <a:lnSpc>
                <a:spcPct val="100000"/>
              </a:lnSpc>
              <a:spcBef>
                <a:spcPts val="99"/>
              </a:spcBef>
            </a:pPr>
            <a:r>
              <a:rPr lang="pt-BR" sz="1600" b="1" u="none" strike="noStrike">
                <a:solidFill>
                  <a:srgbClr val="F5F1E6"/>
                </a:solidFill>
                <a:effectLst/>
                <a:uFillTx/>
                <a:latin typeface="Arial"/>
              </a:rPr>
              <a:t>RADAR:</a:t>
            </a:r>
            <a:r>
              <a:rPr lang="pt-BR" sz="1600" b="1" u="none" spc="-31" strike="noStrike">
                <a:solidFill>
                  <a:srgbClr val="F5F1E6"/>
                </a:solidFill>
                <a:effectLst/>
                <a:uFillTx/>
                <a:latin typeface="Arial"/>
              </a:rPr>
              <a:t> </a:t>
            </a:r>
            <a:r>
              <a:rPr lang="pt-BR" sz="1600" b="1" u="none" strike="noStrike">
                <a:solidFill>
                  <a:srgbClr val="F5F1E6"/>
                </a:solidFill>
                <a:effectLst/>
                <a:uFillTx/>
                <a:latin typeface="Arial"/>
              </a:rPr>
              <a:t>Sistema</a:t>
            </a:r>
            <a:r>
              <a:rPr lang="pt-BR" sz="1600" b="1" u="none" spc="-34" strike="noStrike">
                <a:solidFill>
                  <a:srgbClr val="F5F1E6"/>
                </a:solidFill>
                <a:effectLst/>
                <a:uFillTx/>
                <a:latin typeface="Arial"/>
              </a:rPr>
              <a:t> </a:t>
            </a:r>
            <a:r>
              <a:rPr lang="pt-BR" sz="1600" b="1" u="none" strike="noStrike">
                <a:solidFill>
                  <a:srgbClr val="F5F1E6"/>
                </a:solidFill>
                <a:effectLst/>
                <a:uFillTx/>
                <a:latin typeface="Arial"/>
              </a:rPr>
              <a:t>de</a:t>
            </a:r>
            <a:r>
              <a:rPr lang="pt-BR" sz="1600" b="1" u="none" spc="-31" strike="noStrike">
                <a:solidFill>
                  <a:srgbClr val="F5F1E6"/>
                </a:solidFill>
                <a:effectLst/>
                <a:uFillTx/>
                <a:latin typeface="Arial"/>
              </a:rPr>
              <a:t> </a:t>
            </a:r>
            <a:r>
              <a:rPr lang="pt-BR" sz="1600" b="1" u="none" spc="-11" strike="noStrike">
                <a:solidFill>
                  <a:srgbClr val="F5F1E6"/>
                </a:solidFill>
                <a:effectLst/>
                <a:uFillTx/>
                <a:latin typeface="Arial"/>
              </a:rPr>
              <a:t>Inteligência</a:t>
            </a:r>
            <a:r>
              <a:rPr lang="pt-BR" sz="1600" b="1" u="none" spc="-34" strike="noStrike">
                <a:solidFill>
                  <a:srgbClr val="F5F1E6"/>
                </a:solidFill>
                <a:effectLst/>
                <a:uFillTx/>
                <a:latin typeface="Arial"/>
              </a:rPr>
              <a:t> </a:t>
            </a:r>
            <a:r>
              <a:rPr lang="pt-BR" sz="1600" b="1" u="none" strike="noStrike">
                <a:solidFill>
                  <a:srgbClr val="F5F1E6"/>
                </a:solidFill>
                <a:effectLst/>
                <a:uFillTx/>
                <a:latin typeface="Arial"/>
              </a:rPr>
              <a:t>de</a:t>
            </a:r>
            <a:r>
              <a:rPr lang="pt-BR" sz="1600" b="1" u="none" spc="-31" strike="noStrike">
                <a:solidFill>
                  <a:srgbClr val="F5F1E6"/>
                </a:solidFill>
                <a:effectLst/>
                <a:uFillTx/>
                <a:latin typeface="Arial"/>
              </a:rPr>
              <a:t> </a:t>
            </a:r>
            <a:r>
              <a:rPr lang="pt-BR" sz="1600" b="1" u="none" spc="-11" strike="noStrike">
                <a:solidFill>
                  <a:srgbClr val="F5F1E6"/>
                </a:solidFill>
                <a:effectLst/>
                <a:uFillTx/>
                <a:latin typeface="Arial"/>
              </a:rPr>
              <a:t>Fornecedores</a:t>
            </a:r>
            <a:endParaRPr lang="pt-BR" sz="16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" name="object 34"/>
          <p:cNvSpPr/>
          <p:nvPr/>
        </p:nvSpPr>
        <p:spPr>
          <a:xfrm>
            <a:off x="712800" y="900000"/>
            <a:ext cx="1987200" cy="21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pt-BR" sz="1300" b="1" u="none" strike="noStrike">
                <a:solidFill>
                  <a:srgbClr val="0F038F"/>
                </a:solidFill>
                <a:effectLst/>
                <a:uFillTx/>
                <a:latin typeface="Arial"/>
              </a:rPr>
              <a:t>COMO</a:t>
            </a:r>
            <a:r>
              <a:rPr lang="pt-BR" sz="1300" b="1" u="none" spc="-20" strike="noStrike">
                <a:solidFill>
                  <a:srgbClr val="0F038F"/>
                </a:solidFill>
                <a:effectLst/>
                <a:uFillTx/>
                <a:latin typeface="Arial"/>
              </a:rPr>
              <a:t> </a:t>
            </a:r>
            <a:r>
              <a:rPr lang="pt-BR" sz="1300" b="1" u="none" spc="-11" strike="noStrike">
                <a:solidFill>
                  <a:srgbClr val="0F038F"/>
                </a:solidFill>
                <a:effectLst/>
                <a:uFillTx/>
                <a:latin typeface="Arial"/>
              </a:rPr>
              <a:t>FUNCIONA</a:t>
            </a:r>
            <a:endParaRPr lang="pt-BR" sz="1300" b="0" u="none" strike="noStrike">
              <a:solidFill>
                <a:srgbClr val="0F038F"/>
              </a:solidFill>
              <a:effectLst/>
              <a:uFillTx/>
              <a:latin typeface="Arial"/>
            </a:endParaRPr>
          </a:p>
        </p:txBody>
      </p:sp>
      <p:sp>
        <p:nvSpPr>
          <p:cNvPr id="65" name="object 6"/>
          <p:cNvSpPr/>
          <p:nvPr/>
        </p:nvSpPr>
        <p:spPr>
          <a:xfrm>
            <a:off x="1164600" y="1172160"/>
            <a:ext cx="1961280" cy="779400"/>
          </a:xfrm>
          <a:custGeom>
            <a:avLst/>
            <a:gdLst>
              <a:gd name="textAreaLeft" fmla="*/ 0 w 1961280"/>
              <a:gd name="textAreaRight" fmla="*/ 1961640 w 1961280"/>
              <a:gd name="textAreaTop" fmla="*/ 0 h 779400"/>
              <a:gd name="textAreaBottom" fmla="*/ 779760 h 779400"/>
            </a:gdLst>
            <a:ahLst/>
            <a:cxnLst/>
            <a:rect l="textAreaLeft" t="textAreaTop" r="textAreaRight" b="textAreaBottom"/>
            <a:pathLst>
              <a:path w="1486535" h="1219835">
                <a:moveTo>
                  <a:pt x="1388364" y="1219200"/>
                </a:moveTo>
                <a:lnTo>
                  <a:pt x="101600" y="1219200"/>
                </a:lnTo>
                <a:lnTo>
                  <a:pt x="62043" y="1211218"/>
                </a:lnTo>
                <a:lnTo>
                  <a:pt x="29749" y="1189450"/>
                </a:lnTo>
                <a:lnTo>
                  <a:pt x="7981" y="1157156"/>
                </a:lnTo>
                <a:lnTo>
                  <a:pt x="0" y="1117600"/>
                </a:lnTo>
                <a:lnTo>
                  <a:pt x="0" y="101600"/>
                </a:lnTo>
                <a:lnTo>
                  <a:pt x="7981" y="62043"/>
                </a:lnTo>
                <a:lnTo>
                  <a:pt x="29749" y="29749"/>
                </a:lnTo>
                <a:lnTo>
                  <a:pt x="62043" y="7981"/>
                </a:lnTo>
                <a:lnTo>
                  <a:pt x="101600" y="0"/>
                </a:lnTo>
                <a:lnTo>
                  <a:pt x="1388364" y="0"/>
                </a:lnTo>
                <a:lnTo>
                  <a:pt x="1427920" y="7981"/>
                </a:lnTo>
                <a:lnTo>
                  <a:pt x="1460214" y="29749"/>
                </a:lnTo>
                <a:lnTo>
                  <a:pt x="1481982" y="62043"/>
                </a:lnTo>
                <a:lnTo>
                  <a:pt x="1489964" y="101600"/>
                </a:lnTo>
                <a:lnTo>
                  <a:pt x="1489964" y="1117600"/>
                </a:lnTo>
                <a:lnTo>
                  <a:pt x="1481982" y="1157156"/>
                </a:lnTo>
                <a:lnTo>
                  <a:pt x="1460214" y="1189450"/>
                </a:lnTo>
                <a:lnTo>
                  <a:pt x="1427920" y="1211218"/>
                </a:lnTo>
                <a:lnTo>
                  <a:pt x="1388364" y="1219200"/>
                </a:lnTo>
                <a:close/>
              </a:path>
            </a:pathLst>
          </a:custGeom>
          <a:solidFill>
            <a:srgbClr val="0E0D0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pt-B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6" name="object 28"/>
          <p:cNvSpPr/>
          <p:nvPr/>
        </p:nvSpPr>
        <p:spPr>
          <a:xfrm>
            <a:off x="1315440" y="1135800"/>
            <a:ext cx="1652040" cy="75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89640" rIns="0" bIns="0" anchor="t">
            <a:spAutoFit/>
          </a:bodyPr>
          <a:p>
            <a:pPr marL="12600">
              <a:lnSpc>
                <a:spcPct val="100000"/>
              </a:lnSpc>
              <a:spcBef>
                <a:spcPts val="706"/>
              </a:spcBef>
            </a:pPr>
            <a:r>
              <a:rPr lang="pt-BR" sz="2200" b="1" u="none" spc="-51" strike="noStrike">
                <a:solidFill>
                  <a:srgbClr val="D4AF37"/>
                </a:solidFill>
                <a:effectLst/>
                <a:uFillTx/>
                <a:latin typeface="Arial"/>
              </a:rPr>
              <a:t>1</a:t>
            </a:r>
            <a:endParaRPr lang="pt-B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>
              <a:lnSpc>
                <a:spcPts val="1131"/>
              </a:lnSpc>
              <a:spcBef>
                <a:spcPts val="306"/>
              </a:spcBef>
            </a:pPr>
            <a:r>
              <a:rPr lang="pt-BR" sz="950" b="0" u="none" strike="noStrike">
                <a:solidFill>
                  <a:srgbClr val="F5F1E6"/>
                </a:solidFill>
                <a:effectLst/>
                <a:uFillTx/>
                <a:latin typeface="Arial"/>
              </a:rPr>
              <a:t>Escolha</a:t>
            </a:r>
            <a:r>
              <a:rPr lang="pt-BR" sz="950" b="0" u="none" spc="-31" strike="noStrike">
                <a:solidFill>
                  <a:srgbClr val="F5F1E6"/>
                </a:solidFill>
                <a:effectLst/>
                <a:uFillTx/>
                <a:latin typeface="Arial"/>
              </a:rPr>
              <a:t> </a:t>
            </a:r>
            <a:r>
              <a:rPr lang="pt-BR" sz="950" b="0" u="none" strike="noStrike">
                <a:solidFill>
                  <a:srgbClr val="F5F1E6"/>
                </a:solidFill>
                <a:effectLst/>
                <a:uFillTx/>
                <a:latin typeface="Arial"/>
              </a:rPr>
              <a:t>uma</a:t>
            </a:r>
            <a:r>
              <a:rPr lang="pt-BR" sz="950" b="0" u="none" spc="-31" strike="noStrike">
                <a:solidFill>
                  <a:srgbClr val="F5F1E6"/>
                </a:solidFill>
                <a:effectLst/>
                <a:uFillTx/>
                <a:latin typeface="Arial"/>
              </a:rPr>
              <a:t> </a:t>
            </a:r>
            <a:r>
              <a:rPr lang="pt-BR" sz="950" b="0" u="none" spc="-11" strike="noStrike">
                <a:solidFill>
                  <a:srgbClr val="F5F1E6"/>
                </a:solidFill>
                <a:effectLst/>
                <a:uFillTx/>
                <a:latin typeface="Arial"/>
              </a:rPr>
              <a:t>categoria </a:t>
            </a:r>
            <a:r>
              <a:rPr lang="pt-BR" sz="950" b="0" u="none" strike="noStrike">
                <a:solidFill>
                  <a:srgbClr val="F5F1E6"/>
                </a:solidFill>
                <a:effectLst/>
                <a:uFillTx/>
                <a:latin typeface="Arial"/>
              </a:rPr>
              <a:t>ou</a:t>
            </a:r>
            <a:r>
              <a:rPr lang="pt-BR" sz="950" b="0" u="none" spc="-31" strike="noStrike">
                <a:solidFill>
                  <a:srgbClr val="F5F1E6"/>
                </a:solidFill>
                <a:effectLst/>
                <a:uFillTx/>
                <a:latin typeface="Arial"/>
              </a:rPr>
              <a:t> </a:t>
            </a:r>
            <a:r>
              <a:rPr lang="pt-BR" sz="950" b="0" u="none" strike="noStrike">
                <a:solidFill>
                  <a:srgbClr val="F5F1E6"/>
                </a:solidFill>
                <a:effectLst/>
                <a:uFillTx/>
                <a:latin typeface="Arial"/>
              </a:rPr>
              <a:t>pesquise</a:t>
            </a:r>
            <a:r>
              <a:rPr lang="pt-BR" sz="950" b="0" u="none" spc="-26" strike="noStrike">
                <a:solidFill>
                  <a:srgbClr val="F5F1E6"/>
                </a:solidFill>
                <a:effectLst/>
                <a:uFillTx/>
                <a:latin typeface="Arial"/>
              </a:rPr>
              <a:t> </a:t>
            </a:r>
            <a:r>
              <a:rPr lang="pt-BR" sz="950" b="0" u="none" spc="-11" strike="noStrike">
                <a:solidFill>
                  <a:srgbClr val="F5F1E6"/>
                </a:solidFill>
                <a:effectLst/>
                <a:uFillTx/>
                <a:latin typeface="Arial"/>
              </a:rPr>
              <a:t>direto</a:t>
            </a:r>
            <a:endParaRPr lang="pt-BR" sz="9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" name="object 13"/>
          <p:cNvSpPr/>
          <p:nvPr/>
        </p:nvSpPr>
        <p:spPr>
          <a:xfrm>
            <a:off x="3299040" y="1172160"/>
            <a:ext cx="1961280" cy="779400"/>
          </a:xfrm>
          <a:custGeom>
            <a:avLst/>
            <a:gdLst>
              <a:gd name="textAreaLeft" fmla="*/ 0 w 1961280"/>
              <a:gd name="textAreaRight" fmla="*/ 1961640 w 1961280"/>
              <a:gd name="textAreaTop" fmla="*/ 0 h 779400"/>
              <a:gd name="textAreaBottom" fmla="*/ 779760 h 779400"/>
            </a:gdLst>
            <a:ahLst/>
            <a:cxnLst/>
            <a:rect l="textAreaLeft" t="textAreaTop" r="textAreaRight" b="textAreaBottom"/>
            <a:pathLst>
              <a:path w="1486535" h="1219835">
                <a:moveTo>
                  <a:pt x="1388364" y="1219200"/>
                </a:moveTo>
                <a:lnTo>
                  <a:pt x="101600" y="1219200"/>
                </a:lnTo>
                <a:lnTo>
                  <a:pt x="62043" y="1211218"/>
                </a:lnTo>
                <a:lnTo>
                  <a:pt x="29749" y="1189450"/>
                </a:lnTo>
                <a:lnTo>
                  <a:pt x="7981" y="1157156"/>
                </a:lnTo>
                <a:lnTo>
                  <a:pt x="0" y="1117600"/>
                </a:lnTo>
                <a:lnTo>
                  <a:pt x="0" y="101600"/>
                </a:lnTo>
                <a:lnTo>
                  <a:pt x="7981" y="62043"/>
                </a:lnTo>
                <a:lnTo>
                  <a:pt x="29749" y="29749"/>
                </a:lnTo>
                <a:lnTo>
                  <a:pt x="62043" y="7981"/>
                </a:lnTo>
                <a:lnTo>
                  <a:pt x="101600" y="0"/>
                </a:lnTo>
                <a:lnTo>
                  <a:pt x="1388364" y="0"/>
                </a:lnTo>
                <a:lnTo>
                  <a:pt x="1427920" y="7981"/>
                </a:lnTo>
                <a:lnTo>
                  <a:pt x="1460214" y="29749"/>
                </a:lnTo>
                <a:lnTo>
                  <a:pt x="1481982" y="62043"/>
                </a:lnTo>
                <a:lnTo>
                  <a:pt x="1489964" y="101600"/>
                </a:lnTo>
                <a:lnTo>
                  <a:pt x="1489964" y="1117600"/>
                </a:lnTo>
                <a:lnTo>
                  <a:pt x="1481982" y="1157156"/>
                </a:lnTo>
                <a:lnTo>
                  <a:pt x="1460214" y="1189450"/>
                </a:lnTo>
                <a:lnTo>
                  <a:pt x="1427920" y="1211218"/>
                </a:lnTo>
                <a:lnTo>
                  <a:pt x="1388364" y="1219200"/>
                </a:lnTo>
                <a:close/>
              </a:path>
            </a:pathLst>
          </a:custGeom>
          <a:solidFill>
            <a:srgbClr val="0E0D0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pt-B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8" name="object 30"/>
          <p:cNvSpPr/>
          <p:nvPr/>
        </p:nvSpPr>
        <p:spPr>
          <a:xfrm>
            <a:off x="3450240" y="1135800"/>
            <a:ext cx="1669320" cy="75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89640" rIns="0" bIns="0" anchor="t">
            <a:spAutoFit/>
          </a:bodyPr>
          <a:p>
            <a:pPr marL="12600">
              <a:lnSpc>
                <a:spcPct val="100000"/>
              </a:lnSpc>
              <a:spcBef>
                <a:spcPts val="706"/>
              </a:spcBef>
            </a:pPr>
            <a:r>
              <a:rPr lang="pt-BR" sz="2200" b="1" u="none" spc="-51" strike="noStrike">
                <a:solidFill>
                  <a:srgbClr val="D4AF37"/>
                </a:solidFill>
                <a:effectLst/>
                <a:uFillTx/>
                <a:latin typeface="Arial"/>
              </a:rPr>
              <a:t>2</a:t>
            </a:r>
            <a:endParaRPr lang="pt-B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>
              <a:lnSpc>
                <a:spcPts val="1131"/>
              </a:lnSpc>
              <a:spcBef>
                <a:spcPts val="306"/>
              </a:spcBef>
            </a:pPr>
            <a:r>
              <a:rPr lang="pt-BR" sz="950" b="0" u="none" strike="noStrike">
                <a:solidFill>
                  <a:srgbClr val="F5F1E6"/>
                </a:solidFill>
                <a:effectLst/>
                <a:uFillTx/>
                <a:latin typeface="Arial"/>
              </a:rPr>
              <a:t>Veja</a:t>
            </a:r>
            <a:r>
              <a:rPr lang="pt-BR" sz="950" b="0" u="none" spc="-34" strike="noStrike">
                <a:solidFill>
                  <a:srgbClr val="F5F1E6"/>
                </a:solidFill>
                <a:effectLst/>
                <a:uFillTx/>
                <a:latin typeface="Arial"/>
              </a:rPr>
              <a:t> </a:t>
            </a:r>
            <a:r>
              <a:rPr lang="pt-BR" sz="950" b="0" u="none" strike="noStrike">
                <a:solidFill>
                  <a:srgbClr val="F5F1E6"/>
                </a:solidFill>
                <a:effectLst/>
                <a:uFillTx/>
                <a:latin typeface="Arial"/>
              </a:rPr>
              <a:t>os</a:t>
            </a:r>
            <a:r>
              <a:rPr lang="pt-BR" sz="950" b="0" u="none" spc="-31" strike="noStrike">
                <a:solidFill>
                  <a:srgbClr val="F5F1E6"/>
                </a:solidFill>
                <a:effectLst/>
                <a:uFillTx/>
                <a:latin typeface="Arial"/>
              </a:rPr>
              <a:t> </a:t>
            </a:r>
            <a:r>
              <a:rPr lang="pt-BR" sz="950" b="0" u="none" strike="noStrike">
                <a:solidFill>
                  <a:srgbClr val="F5F1E6"/>
                </a:solidFill>
                <a:effectLst/>
                <a:uFillTx/>
                <a:latin typeface="Arial"/>
              </a:rPr>
              <a:t>fornecedores</a:t>
            </a:r>
            <a:r>
              <a:rPr lang="pt-BR" sz="950" b="0" u="none" spc="-31" strike="noStrike">
                <a:solidFill>
                  <a:srgbClr val="F5F1E6"/>
                </a:solidFill>
                <a:effectLst/>
                <a:uFillTx/>
                <a:latin typeface="Arial"/>
              </a:rPr>
              <a:t> </a:t>
            </a:r>
            <a:r>
              <a:rPr lang="pt-BR" sz="950" b="0" u="none" spc="-51" strike="noStrike">
                <a:solidFill>
                  <a:srgbClr val="F5F1E6"/>
                </a:solidFill>
                <a:effectLst/>
                <a:uFillTx/>
                <a:latin typeface="Arial"/>
              </a:rPr>
              <a:t>e </a:t>
            </a:r>
            <a:r>
              <a:rPr lang="pt-BR" sz="950" b="0" u="none" strike="noStrike">
                <a:solidFill>
                  <a:srgbClr val="F5F1E6"/>
                </a:solidFill>
                <a:effectLst/>
                <a:uFillTx/>
                <a:latin typeface="Arial"/>
              </a:rPr>
              <a:t>filtre</a:t>
            </a:r>
            <a:r>
              <a:rPr lang="pt-BR" sz="950" b="0" u="none" spc="-26" strike="noStrike">
                <a:solidFill>
                  <a:srgbClr val="F5F1E6"/>
                </a:solidFill>
                <a:effectLst/>
                <a:uFillTx/>
                <a:latin typeface="Arial"/>
              </a:rPr>
              <a:t> </a:t>
            </a:r>
            <a:r>
              <a:rPr lang="pt-BR" sz="950" b="0" u="none" strike="noStrike">
                <a:solidFill>
                  <a:srgbClr val="F5F1E6"/>
                </a:solidFill>
                <a:effectLst/>
                <a:uFillTx/>
                <a:latin typeface="Arial"/>
              </a:rPr>
              <a:t>por</a:t>
            </a:r>
            <a:r>
              <a:rPr lang="pt-BR" sz="950" b="0" u="none" spc="-20" strike="noStrike">
                <a:solidFill>
                  <a:srgbClr val="F5F1E6"/>
                </a:solidFill>
                <a:effectLst/>
                <a:uFillTx/>
                <a:latin typeface="Arial"/>
              </a:rPr>
              <a:t> </a:t>
            </a:r>
            <a:r>
              <a:rPr lang="pt-BR" sz="950" b="0" u="none" spc="-11" strike="noStrike">
                <a:solidFill>
                  <a:srgbClr val="F5F1E6"/>
                </a:solidFill>
                <a:effectLst/>
                <a:uFillTx/>
                <a:latin typeface="Arial"/>
              </a:rPr>
              <a:t>localização</a:t>
            </a:r>
            <a:endParaRPr lang="pt-BR" sz="9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" name="object 19"/>
          <p:cNvSpPr/>
          <p:nvPr/>
        </p:nvSpPr>
        <p:spPr>
          <a:xfrm>
            <a:off x="5433840" y="1172160"/>
            <a:ext cx="1961280" cy="779400"/>
          </a:xfrm>
          <a:custGeom>
            <a:avLst/>
            <a:gdLst>
              <a:gd name="textAreaLeft" fmla="*/ 0 w 1961280"/>
              <a:gd name="textAreaRight" fmla="*/ 1961640 w 1961280"/>
              <a:gd name="textAreaTop" fmla="*/ 0 h 779400"/>
              <a:gd name="textAreaBottom" fmla="*/ 779760 h 779400"/>
            </a:gdLst>
            <a:ahLst/>
            <a:cxnLst/>
            <a:rect l="textAreaLeft" t="textAreaTop" r="textAreaRight" b="textAreaBottom"/>
            <a:pathLst>
              <a:path w="1486535" h="1219835">
                <a:moveTo>
                  <a:pt x="1388364" y="1219200"/>
                </a:moveTo>
                <a:lnTo>
                  <a:pt x="101600" y="1219200"/>
                </a:lnTo>
                <a:lnTo>
                  <a:pt x="62043" y="1211218"/>
                </a:lnTo>
                <a:lnTo>
                  <a:pt x="29749" y="1189450"/>
                </a:lnTo>
                <a:lnTo>
                  <a:pt x="7981" y="1157156"/>
                </a:lnTo>
                <a:lnTo>
                  <a:pt x="0" y="1117600"/>
                </a:lnTo>
                <a:lnTo>
                  <a:pt x="0" y="101600"/>
                </a:lnTo>
                <a:lnTo>
                  <a:pt x="7981" y="62043"/>
                </a:lnTo>
                <a:lnTo>
                  <a:pt x="29749" y="29749"/>
                </a:lnTo>
                <a:lnTo>
                  <a:pt x="62043" y="7981"/>
                </a:lnTo>
                <a:lnTo>
                  <a:pt x="101600" y="0"/>
                </a:lnTo>
                <a:lnTo>
                  <a:pt x="1388364" y="0"/>
                </a:lnTo>
                <a:lnTo>
                  <a:pt x="1427920" y="7981"/>
                </a:lnTo>
                <a:lnTo>
                  <a:pt x="1460214" y="29749"/>
                </a:lnTo>
                <a:lnTo>
                  <a:pt x="1481982" y="62043"/>
                </a:lnTo>
                <a:lnTo>
                  <a:pt x="1489964" y="101600"/>
                </a:lnTo>
                <a:lnTo>
                  <a:pt x="1489964" y="1117600"/>
                </a:lnTo>
                <a:lnTo>
                  <a:pt x="1481982" y="1157156"/>
                </a:lnTo>
                <a:lnTo>
                  <a:pt x="1460214" y="1189450"/>
                </a:lnTo>
                <a:lnTo>
                  <a:pt x="1427920" y="1211218"/>
                </a:lnTo>
                <a:lnTo>
                  <a:pt x="1388364" y="1219200"/>
                </a:lnTo>
                <a:close/>
              </a:path>
            </a:pathLst>
          </a:custGeom>
          <a:solidFill>
            <a:srgbClr val="0E0D0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pt-B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0" name="object 31"/>
          <p:cNvSpPr/>
          <p:nvPr/>
        </p:nvSpPr>
        <p:spPr>
          <a:xfrm>
            <a:off x="5584680" y="1135440"/>
            <a:ext cx="1510560" cy="75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89640" rIns="0" bIns="0" anchor="t">
            <a:spAutoFit/>
          </a:bodyPr>
          <a:p>
            <a:pPr marL="12600">
              <a:lnSpc>
                <a:spcPct val="100000"/>
              </a:lnSpc>
              <a:spcBef>
                <a:spcPts val="706"/>
              </a:spcBef>
            </a:pPr>
            <a:r>
              <a:rPr lang="pt-BR" sz="2200" b="1" u="none" spc="-51" strike="noStrike">
                <a:solidFill>
                  <a:srgbClr val="D4AF37"/>
                </a:solidFill>
                <a:effectLst/>
                <a:uFillTx/>
                <a:latin typeface="Arial"/>
              </a:rPr>
              <a:t>3</a:t>
            </a:r>
            <a:endParaRPr lang="pt-B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>
              <a:lnSpc>
                <a:spcPts val="1131"/>
              </a:lnSpc>
              <a:spcBef>
                <a:spcPts val="306"/>
              </a:spcBef>
            </a:pPr>
            <a:r>
              <a:rPr lang="pt-BR" sz="950" b="0" u="none" strike="noStrike">
                <a:solidFill>
                  <a:srgbClr val="F5F1E6"/>
                </a:solidFill>
                <a:effectLst/>
                <a:uFillTx/>
                <a:latin typeface="Arial"/>
              </a:rPr>
              <a:t>Consulte</a:t>
            </a:r>
            <a:r>
              <a:rPr lang="pt-BR" sz="950" b="0" u="none" spc="-51" strike="noStrike">
                <a:solidFill>
                  <a:srgbClr val="F5F1E6"/>
                </a:solidFill>
                <a:effectLst/>
                <a:uFillTx/>
                <a:latin typeface="Arial"/>
              </a:rPr>
              <a:t> </a:t>
            </a:r>
            <a:r>
              <a:rPr lang="pt-BR" sz="950" b="0" u="none" spc="-26" strike="noStrike">
                <a:solidFill>
                  <a:srgbClr val="F5F1E6"/>
                </a:solidFill>
                <a:effectLst/>
                <a:uFillTx/>
                <a:latin typeface="Arial"/>
              </a:rPr>
              <a:t>as </a:t>
            </a:r>
            <a:r>
              <a:rPr lang="pt-BR" sz="950" b="0" u="none" strike="noStrike">
                <a:solidFill>
                  <a:srgbClr val="F5F1E6"/>
                </a:solidFill>
                <a:effectLst/>
                <a:uFillTx/>
                <a:latin typeface="Arial"/>
              </a:rPr>
              <a:t>informações</a:t>
            </a:r>
            <a:r>
              <a:rPr lang="pt-BR" sz="950" b="0" u="none" spc="-34" strike="noStrike">
                <a:solidFill>
                  <a:srgbClr val="F5F1E6"/>
                </a:solidFill>
                <a:effectLst/>
                <a:uFillTx/>
                <a:latin typeface="Arial"/>
              </a:rPr>
              <a:t> </a:t>
            </a:r>
            <a:r>
              <a:rPr lang="pt-BR" sz="950" b="0" u="none" strike="noStrike">
                <a:solidFill>
                  <a:srgbClr val="F5F1E6"/>
                </a:solidFill>
                <a:effectLst/>
                <a:uFillTx/>
                <a:latin typeface="Arial"/>
              </a:rPr>
              <a:t>de</a:t>
            </a:r>
            <a:r>
              <a:rPr lang="pt-BR" sz="950" b="0" u="none" spc="-31" strike="noStrike">
                <a:solidFill>
                  <a:srgbClr val="F5F1E6"/>
                </a:solidFill>
                <a:effectLst/>
                <a:uFillTx/>
                <a:latin typeface="Arial"/>
              </a:rPr>
              <a:t> </a:t>
            </a:r>
            <a:r>
              <a:rPr lang="pt-BR" sz="950" b="0" u="none" spc="-20" strike="noStrike">
                <a:solidFill>
                  <a:srgbClr val="F5F1E6"/>
                </a:solidFill>
                <a:effectLst/>
                <a:uFillTx/>
                <a:latin typeface="Arial"/>
              </a:rPr>
              <a:t>cada </a:t>
            </a:r>
            <a:r>
              <a:rPr lang="pt-BR" sz="950" b="0" u="none" spc="-11" strike="noStrike">
                <a:solidFill>
                  <a:srgbClr val="F5F1E6"/>
                </a:solidFill>
                <a:effectLst/>
                <a:uFillTx/>
                <a:latin typeface="Arial"/>
              </a:rPr>
              <a:t>fornecedor</a:t>
            </a:r>
            <a:endParaRPr lang="pt-BR" sz="9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1" name="object 27"/>
          <p:cNvSpPr/>
          <p:nvPr/>
        </p:nvSpPr>
        <p:spPr>
          <a:xfrm>
            <a:off x="7568640" y="1172160"/>
            <a:ext cx="1961280" cy="779400"/>
          </a:xfrm>
          <a:custGeom>
            <a:avLst/>
            <a:gdLst>
              <a:gd name="textAreaLeft" fmla="*/ 0 w 1961280"/>
              <a:gd name="textAreaRight" fmla="*/ 1961640 w 1961280"/>
              <a:gd name="textAreaTop" fmla="*/ 0 h 779400"/>
              <a:gd name="textAreaBottom" fmla="*/ 779760 h 779400"/>
            </a:gdLst>
            <a:ahLst/>
            <a:cxnLst/>
            <a:rect l="textAreaLeft" t="textAreaTop" r="textAreaRight" b="textAreaBottom"/>
            <a:pathLst>
              <a:path w="1486534" h="1219835">
                <a:moveTo>
                  <a:pt x="1388364" y="1219200"/>
                </a:moveTo>
                <a:lnTo>
                  <a:pt x="101600" y="1219200"/>
                </a:lnTo>
                <a:lnTo>
                  <a:pt x="62043" y="1211218"/>
                </a:lnTo>
                <a:lnTo>
                  <a:pt x="29749" y="1189450"/>
                </a:lnTo>
                <a:lnTo>
                  <a:pt x="7981" y="1157156"/>
                </a:lnTo>
                <a:lnTo>
                  <a:pt x="0" y="1117600"/>
                </a:lnTo>
                <a:lnTo>
                  <a:pt x="0" y="101600"/>
                </a:lnTo>
                <a:lnTo>
                  <a:pt x="7981" y="62043"/>
                </a:lnTo>
                <a:lnTo>
                  <a:pt x="29749" y="29749"/>
                </a:lnTo>
                <a:lnTo>
                  <a:pt x="62043" y="7981"/>
                </a:lnTo>
                <a:lnTo>
                  <a:pt x="101600" y="0"/>
                </a:lnTo>
                <a:lnTo>
                  <a:pt x="1388364" y="0"/>
                </a:lnTo>
                <a:lnTo>
                  <a:pt x="1427920" y="7981"/>
                </a:lnTo>
                <a:lnTo>
                  <a:pt x="1460214" y="29749"/>
                </a:lnTo>
                <a:lnTo>
                  <a:pt x="1481982" y="62043"/>
                </a:lnTo>
                <a:lnTo>
                  <a:pt x="1489964" y="101600"/>
                </a:lnTo>
                <a:lnTo>
                  <a:pt x="1489964" y="1117600"/>
                </a:lnTo>
                <a:lnTo>
                  <a:pt x="1481982" y="1157156"/>
                </a:lnTo>
                <a:lnTo>
                  <a:pt x="1460214" y="1189450"/>
                </a:lnTo>
                <a:lnTo>
                  <a:pt x="1427920" y="1211218"/>
                </a:lnTo>
                <a:lnTo>
                  <a:pt x="1388364" y="1219200"/>
                </a:lnTo>
                <a:close/>
              </a:path>
            </a:pathLst>
          </a:custGeom>
          <a:solidFill>
            <a:srgbClr val="0E0D0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pt-B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2" name="object 32"/>
          <p:cNvSpPr/>
          <p:nvPr/>
        </p:nvSpPr>
        <p:spPr>
          <a:xfrm>
            <a:off x="7719480" y="1135440"/>
            <a:ext cx="1466280" cy="75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89640" rIns="0" bIns="0" anchor="t">
            <a:spAutoFit/>
          </a:bodyPr>
          <a:p>
            <a:pPr marL="12600">
              <a:lnSpc>
                <a:spcPct val="100000"/>
              </a:lnSpc>
              <a:spcBef>
                <a:spcPts val="706"/>
              </a:spcBef>
            </a:pPr>
            <a:r>
              <a:rPr lang="pt-BR" sz="2200" b="1" u="none" spc="-51" strike="noStrike">
                <a:solidFill>
                  <a:srgbClr val="D4AF37"/>
                </a:solidFill>
                <a:effectLst/>
                <a:uFillTx/>
                <a:latin typeface="Arial"/>
              </a:rPr>
              <a:t>4</a:t>
            </a:r>
            <a:endParaRPr lang="pt-B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>
              <a:lnSpc>
                <a:spcPts val="1131"/>
              </a:lnSpc>
              <a:spcBef>
                <a:spcPts val="306"/>
              </a:spcBef>
            </a:pPr>
            <a:r>
              <a:rPr lang="pt-BR" sz="950" b="0" u="none" strike="noStrike">
                <a:solidFill>
                  <a:srgbClr val="F5F1E6"/>
                </a:solidFill>
                <a:effectLst/>
                <a:uFillTx/>
                <a:latin typeface="Arial"/>
              </a:rPr>
              <a:t>Entre</a:t>
            </a:r>
            <a:r>
              <a:rPr lang="pt-BR" sz="950" b="0" u="none" spc="-20" strike="noStrike">
                <a:solidFill>
                  <a:srgbClr val="F5F1E6"/>
                </a:solidFill>
                <a:effectLst/>
                <a:uFillTx/>
                <a:latin typeface="Arial"/>
              </a:rPr>
              <a:t> </a:t>
            </a:r>
            <a:r>
              <a:rPr lang="pt-BR" sz="950" b="0" u="none" strike="noStrike">
                <a:solidFill>
                  <a:srgbClr val="F5F1E6"/>
                </a:solidFill>
                <a:effectLst/>
                <a:uFillTx/>
                <a:latin typeface="Arial"/>
              </a:rPr>
              <a:t>em</a:t>
            </a:r>
            <a:r>
              <a:rPr lang="pt-BR" sz="950" b="0" u="none" spc="-20" strike="noStrike">
                <a:solidFill>
                  <a:srgbClr val="F5F1E6"/>
                </a:solidFill>
                <a:effectLst/>
                <a:uFillTx/>
                <a:latin typeface="Arial"/>
              </a:rPr>
              <a:t> </a:t>
            </a:r>
            <a:r>
              <a:rPr lang="pt-BR" sz="950" b="0" u="none" spc="-11" strike="noStrike">
                <a:solidFill>
                  <a:srgbClr val="F5F1E6"/>
                </a:solidFill>
                <a:effectLst/>
                <a:uFillTx/>
                <a:latin typeface="Arial"/>
              </a:rPr>
              <a:t>contato </a:t>
            </a:r>
            <a:r>
              <a:rPr lang="pt-BR" sz="950" b="0" u="none" strike="noStrike">
                <a:solidFill>
                  <a:srgbClr val="F5F1E6"/>
                </a:solidFill>
                <a:effectLst/>
                <a:uFillTx/>
                <a:latin typeface="Arial"/>
              </a:rPr>
              <a:t>direto</a:t>
            </a:r>
            <a:r>
              <a:rPr lang="pt-BR" sz="950" b="0" u="none" spc="-26" strike="noStrike">
                <a:solidFill>
                  <a:srgbClr val="F5F1E6"/>
                </a:solidFill>
                <a:effectLst/>
                <a:uFillTx/>
                <a:latin typeface="Arial"/>
              </a:rPr>
              <a:t> </a:t>
            </a:r>
            <a:r>
              <a:rPr lang="pt-BR" sz="950" b="0" u="none" strike="noStrike">
                <a:solidFill>
                  <a:srgbClr val="F5F1E6"/>
                </a:solidFill>
                <a:effectLst/>
                <a:uFillTx/>
                <a:latin typeface="Arial"/>
              </a:rPr>
              <a:t>com</a:t>
            </a:r>
            <a:r>
              <a:rPr lang="pt-BR" sz="950" b="0" u="none" spc="-20" strike="noStrike">
                <a:solidFill>
                  <a:srgbClr val="F5F1E6"/>
                </a:solidFill>
                <a:effectLst/>
                <a:uFillTx/>
                <a:latin typeface="Arial"/>
              </a:rPr>
              <a:t> </a:t>
            </a:r>
            <a:r>
              <a:rPr lang="pt-BR" sz="950" b="0" u="none" strike="noStrike">
                <a:solidFill>
                  <a:srgbClr val="F5F1E6"/>
                </a:solidFill>
                <a:effectLst/>
                <a:uFillTx/>
                <a:latin typeface="Arial"/>
              </a:rPr>
              <a:t>quem</a:t>
            </a:r>
            <a:r>
              <a:rPr lang="pt-BR" sz="950" b="0" u="none" spc="-20" strike="noStrike">
                <a:solidFill>
                  <a:srgbClr val="F5F1E6"/>
                </a:solidFill>
                <a:effectLst/>
                <a:uFillTx/>
                <a:latin typeface="Arial"/>
              </a:rPr>
              <a:t> </a:t>
            </a:r>
            <a:r>
              <a:rPr lang="pt-BR" sz="950" b="0" u="none" spc="-26" strike="noStrike">
                <a:solidFill>
                  <a:srgbClr val="F5F1E6"/>
                </a:solidFill>
                <a:effectLst/>
                <a:uFillTx/>
                <a:latin typeface="Arial"/>
              </a:rPr>
              <a:t>vai </a:t>
            </a:r>
            <a:r>
              <a:rPr lang="pt-BR" sz="950" b="0" u="none" spc="-11" strike="noStrike">
                <a:solidFill>
                  <a:srgbClr val="F5F1E6"/>
                </a:solidFill>
                <a:effectLst/>
                <a:uFillTx/>
                <a:latin typeface="Arial"/>
              </a:rPr>
              <a:t>atender</a:t>
            </a:r>
            <a:endParaRPr lang="pt-BR" sz="9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" name="object 36"/>
          <p:cNvSpPr/>
          <p:nvPr/>
        </p:nvSpPr>
        <p:spPr>
          <a:xfrm>
            <a:off x="720000" y="1993680"/>
            <a:ext cx="6480000" cy="688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pt-BR" sz="1200" b="0" u="none" strike="noStrike">
                <a:solidFill>
                  <a:srgbClr val="3A3328"/>
                </a:solidFill>
                <a:effectLst/>
                <a:uFillTx/>
                <a:latin typeface="Arial"/>
              </a:rPr>
              <a:t>Para</a:t>
            </a:r>
            <a:r>
              <a:rPr lang="pt-BR" sz="1200" b="0" u="none" spc="-26" strike="noStrike">
                <a:solidFill>
                  <a:srgbClr val="3A3328"/>
                </a:solidFill>
                <a:effectLst/>
                <a:uFillTx/>
                <a:latin typeface="Arial"/>
              </a:rPr>
              <a:t> </a:t>
            </a:r>
            <a:r>
              <a:rPr lang="pt-BR" sz="1200" b="0" u="none" strike="noStrike">
                <a:solidFill>
                  <a:srgbClr val="3A3328"/>
                </a:solidFill>
                <a:effectLst/>
                <a:uFillTx/>
                <a:latin typeface="Arial"/>
              </a:rPr>
              <a:t>pessoas</a:t>
            </a:r>
            <a:r>
              <a:rPr lang="pt-BR" sz="1200" b="0" u="none" spc="-26" strike="noStrike">
                <a:solidFill>
                  <a:srgbClr val="3A3328"/>
                </a:solidFill>
                <a:effectLst/>
                <a:uFillTx/>
                <a:latin typeface="Arial"/>
              </a:rPr>
              <a:t> F</a:t>
            </a:r>
            <a:r>
              <a:rPr lang="pt-BR" sz="1200" b="0" u="none" strike="noStrike">
                <a:solidFill>
                  <a:srgbClr val="3A3328"/>
                </a:solidFill>
                <a:effectLst/>
                <a:uFillTx/>
                <a:latin typeface="Arial"/>
              </a:rPr>
              <a:t>ísicas</a:t>
            </a:r>
            <a:r>
              <a:rPr lang="pt-BR" sz="1200" b="0" u="none" spc="-20" strike="noStrike">
                <a:solidFill>
                  <a:srgbClr val="3A3328"/>
                </a:solidFill>
                <a:effectLst/>
                <a:uFillTx/>
                <a:latin typeface="Arial"/>
              </a:rPr>
              <a:t> </a:t>
            </a:r>
            <a:r>
              <a:rPr lang="pt-BR" sz="1200" b="0" u="none" strike="noStrike">
                <a:solidFill>
                  <a:srgbClr val="3A3328"/>
                </a:solidFill>
                <a:effectLst/>
                <a:uFillTx/>
                <a:latin typeface="Arial"/>
              </a:rPr>
              <a:t>(CPF)</a:t>
            </a:r>
            <a:r>
              <a:rPr lang="pt-BR" sz="1200" b="0" u="none" spc="-26" strike="noStrike">
                <a:solidFill>
                  <a:srgbClr val="3A3328"/>
                </a:solidFill>
                <a:effectLst/>
                <a:uFillTx/>
                <a:latin typeface="Arial"/>
              </a:rPr>
              <a:t> </a:t>
            </a:r>
            <a:r>
              <a:rPr lang="pt-BR" sz="1200" b="0" u="none" strike="noStrike">
                <a:solidFill>
                  <a:srgbClr val="3A3328"/>
                </a:solidFill>
                <a:effectLst/>
                <a:uFillTx/>
                <a:latin typeface="Arial"/>
              </a:rPr>
              <a:t>e</a:t>
            </a:r>
            <a:r>
              <a:rPr lang="pt-BR" sz="1200" b="0" u="none" spc="-26" strike="noStrike">
                <a:solidFill>
                  <a:srgbClr val="3A3328"/>
                </a:solidFill>
                <a:effectLst/>
                <a:uFillTx/>
                <a:latin typeface="Arial"/>
              </a:rPr>
              <a:t> </a:t>
            </a:r>
            <a:r>
              <a:rPr lang="pt-BR" sz="1200" b="0" u="none" strike="noStrike">
                <a:solidFill>
                  <a:srgbClr val="3A3328"/>
                </a:solidFill>
                <a:effectLst/>
                <a:uFillTx/>
                <a:latin typeface="Arial"/>
              </a:rPr>
              <a:t>Jurídicas</a:t>
            </a:r>
            <a:r>
              <a:rPr lang="pt-BR" sz="1200" b="0" u="none" spc="-20" strike="noStrike">
                <a:solidFill>
                  <a:srgbClr val="3A3328"/>
                </a:solidFill>
                <a:effectLst/>
                <a:uFillTx/>
                <a:latin typeface="Arial"/>
              </a:rPr>
              <a:t> </a:t>
            </a:r>
            <a:r>
              <a:rPr lang="pt-BR" sz="1200" b="0" u="none" spc="-11" strike="noStrike">
                <a:solidFill>
                  <a:srgbClr val="3A3328"/>
                </a:solidFill>
                <a:effectLst/>
                <a:uFillTx/>
                <a:latin typeface="Arial"/>
              </a:rPr>
              <a:t>(CNPJ).</a:t>
            </a:r>
            <a:endParaRPr lang="pt-B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25"/>
              </a:spcBef>
            </a:pPr>
            <a:endParaRPr lang="pt-BR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>
              <a:lnSpc>
                <a:spcPct val="100000"/>
              </a:lnSpc>
            </a:pPr>
            <a:r>
              <a:rPr lang="pt-BR" sz="1300" b="1" u="none" strike="noStrike">
                <a:solidFill>
                  <a:srgbClr val="0F038F"/>
                </a:solidFill>
                <a:effectLst/>
                <a:uFillTx/>
                <a:latin typeface="Arial"/>
              </a:rPr>
              <a:t>CONFIANÇA</a:t>
            </a:r>
            <a:r>
              <a:rPr lang="pt-BR" sz="1300" b="1" u="none" spc="-31" strike="noStrike">
                <a:solidFill>
                  <a:srgbClr val="0F038F"/>
                </a:solidFill>
                <a:effectLst/>
                <a:uFillTx/>
                <a:latin typeface="Arial"/>
              </a:rPr>
              <a:t> </a:t>
            </a:r>
            <a:r>
              <a:rPr lang="pt-BR" sz="1300" b="1" u="none" strike="noStrike">
                <a:solidFill>
                  <a:srgbClr val="0F038F"/>
                </a:solidFill>
                <a:effectLst/>
                <a:uFillTx/>
                <a:latin typeface="Arial"/>
              </a:rPr>
              <a:t>EM</a:t>
            </a:r>
            <a:r>
              <a:rPr lang="pt-BR" sz="1300" b="1" u="none" spc="-26" strike="noStrike">
                <a:solidFill>
                  <a:srgbClr val="0F038F"/>
                </a:solidFill>
                <a:effectLst/>
                <a:uFillTx/>
                <a:latin typeface="Arial"/>
              </a:rPr>
              <a:t> </a:t>
            </a:r>
            <a:r>
              <a:rPr lang="pt-BR" sz="1300" b="1" u="none" strike="noStrike">
                <a:solidFill>
                  <a:srgbClr val="0F038F"/>
                </a:solidFill>
                <a:effectLst/>
                <a:uFillTx/>
                <a:latin typeface="Arial"/>
              </a:rPr>
              <a:t>CADA</a:t>
            </a:r>
            <a:r>
              <a:rPr lang="pt-BR" sz="1300" b="1" u="none" spc="-31" strike="noStrike">
                <a:solidFill>
                  <a:srgbClr val="0F038F"/>
                </a:solidFill>
                <a:effectLst/>
                <a:uFillTx/>
                <a:latin typeface="Arial"/>
              </a:rPr>
              <a:t> </a:t>
            </a:r>
            <a:r>
              <a:rPr lang="pt-BR" sz="1300" b="1" u="none" spc="-11" strike="noStrike">
                <a:solidFill>
                  <a:srgbClr val="0F038F"/>
                </a:solidFill>
                <a:effectLst/>
                <a:uFillTx/>
                <a:latin typeface="Arial"/>
              </a:rPr>
              <a:t>CADASTRO</a:t>
            </a:r>
            <a:endParaRPr lang="pt-BR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74" name="object 7"/>
          <p:cNvGrpSpPr/>
          <p:nvPr/>
        </p:nvGrpSpPr>
        <p:grpSpPr>
          <a:xfrm>
            <a:off x="900000" y="2738160"/>
            <a:ext cx="6480000" cy="1401840"/>
            <a:chOff x="900000" y="2738160"/>
            <a:chExt cx="6480000" cy="1401840"/>
          </a:xfrm>
        </p:grpSpPr>
        <p:sp>
          <p:nvSpPr>
            <p:cNvPr id="75" name="object 8"/>
            <p:cNvSpPr/>
            <p:nvPr/>
          </p:nvSpPr>
          <p:spPr>
            <a:xfrm>
              <a:off x="900000" y="2738160"/>
              <a:ext cx="6480000" cy="1401840"/>
            </a:xfrm>
            <a:custGeom>
              <a:avLst/>
              <a:gdLst>
                <a:gd name="textAreaLeft" fmla="*/ 0 w 6480000"/>
                <a:gd name="textAreaRight" fmla="*/ 6480360 w 6480000"/>
                <a:gd name="textAreaTop" fmla="*/ 0 h 1401840"/>
                <a:gd name="textAreaBottom" fmla="*/ 1402200 h 1401840"/>
              </a:gdLst>
              <a:ahLst/>
              <a:cxnLst/>
              <a:rect l="textAreaLeft" t="textAreaTop" r="textAreaRight" b="textAreaBottom"/>
              <a:pathLst>
                <a:path w="3093720" h="968375">
                  <a:moveTo>
                    <a:pt x="2991962" y="968370"/>
                  </a:moveTo>
                  <a:lnTo>
                    <a:pt x="101577" y="968370"/>
                  </a:lnTo>
                  <a:lnTo>
                    <a:pt x="62029" y="960363"/>
                  </a:lnTo>
                  <a:lnTo>
                    <a:pt x="29743" y="938523"/>
                  </a:lnTo>
                  <a:lnTo>
                    <a:pt x="7979" y="906123"/>
                  </a:lnTo>
                  <a:lnTo>
                    <a:pt x="0" y="866436"/>
                  </a:lnTo>
                  <a:lnTo>
                    <a:pt x="0" y="101933"/>
                  </a:lnTo>
                  <a:lnTo>
                    <a:pt x="7979" y="62247"/>
                  </a:lnTo>
                  <a:lnTo>
                    <a:pt x="29743" y="29847"/>
                  </a:lnTo>
                  <a:lnTo>
                    <a:pt x="62029" y="8007"/>
                  </a:lnTo>
                  <a:lnTo>
                    <a:pt x="101577" y="0"/>
                  </a:lnTo>
                  <a:lnTo>
                    <a:pt x="2991962" y="0"/>
                  </a:lnTo>
                  <a:lnTo>
                    <a:pt x="3031510" y="8007"/>
                  </a:lnTo>
                  <a:lnTo>
                    <a:pt x="3063796" y="29847"/>
                  </a:lnTo>
                  <a:lnTo>
                    <a:pt x="3085560" y="62247"/>
                  </a:lnTo>
                  <a:lnTo>
                    <a:pt x="3093539" y="101933"/>
                  </a:lnTo>
                  <a:lnTo>
                    <a:pt x="3093539" y="866436"/>
                  </a:lnTo>
                  <a:lnTo>
                    <a:pt x="3085560" y="906123"/>
                  </a:lnTo>
                  <a:lnTo>
                    <a:pt x="3063796" y="938523"/>
                  </a:lnTo>
                  <a:lnTo>
                    <a:pt x="3031510" y="960363"/>
                  </a:lnTo>
                  <a:lnTo>
                    <a:pt x="2991962" y="968370"/>
                  </a:lnTo>
                  <a:close/>
                </a:path>
              </a:pathLst>
            </a:custGeom>
            <a:solidFill>
              <a:srgbClr val="F5F1E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76" name="object 9"/>
            <p:cNvSpPr/>
            <p:nvPr/>
          </p:nvSpPr>
          <p:spPr>
            <a:xfrm>
              <a:off x="900000" y="2738160"/>
              <a:ext cx="6480000" cy="74160"/>
            </a:xfrm>
            <a:custGeom>
              <a:avLst/>
              <a:gdLst>
                <a:gd name="textAreaLeft" fmla="*/ 0 w 6480000"/>
                <a:gd name="textAreaRight" fmla="*/ 6480360 w 6480000"/>
                <a:gd name="textAreaTop" fmla="*/ 0 h 74160"/>
                <a:gd name="textAreaBottom" fmla="*/ 74520 h 74160"/>
              </a:gdLst>
              <a:ahLst/>
              <a:cxnLst/>
              <a:rect l="textAreaLeft" t="textAreaTop" r="textAreaRight" b="textAreaBottom"/>
              <a:pathLst>
                <a:path w="3093720" h="51435">
                  <a:moveTo>
                    <a:pt x="3093539" y="50966"/>
                  </a:moveTo>
                  <a:lnTo>
                    <a:pt x="0" y="50966"/>
                  </a:lnTo>
                  <a:lnTo>
                    <a:pt x="0" y="0"/>
                  </a:lnTo>
                  <a:lnTo>
                    <a:pt x="3093539" y="0"/>
                  </a:lnTo>
                  <a:lnTo>
                    <a:pt x="3093539" y="50966"/>
                  </a:lnTo>
                  <a:close/>
                </a:path>
              </a:pathLst>
            </a:custGeom>
            <a:solidFill>
              <a:srgbClr val="D4AF3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77" name="object 37"/>
          <p:cNvSpPr/>
          <p:nvPr/>
        </p:nvSpPr>
        <p:spPr>
          <a:xfrm>
            <a:off x="1080000" y="2841120"/>
            <a:ext cx="6120000" cy="289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99000" rIns="0" bIns="0" anchor="t">
            <a:spAutoFit/>
          </a:bodyPr>
          <a:p>
            <a:pPr marL="12600">
              <a:lnSpc>
                <a:spcPct val="100000"/>
              </a:lnSpc>
              <a:spcBef>
                <a:spcPts val="780"/>
              </a:spcBef>
            </a:pPr>
            <a:r>
              <a:rPr lang="pt-BR" sz="1250" b="1" u="none" strike="noStrike">
                <a:solidFill>
                  <a:srgbClr val="0E0D0C"/>
                </a:solidFill>
                <a:effectLst/>
                <a:uFillTx/>
                <a:latin typeface="Arial"/>
              </a:rPr>
              <a:t>Cadastro</a:t>
            </a:r>
            <a:r>
              <a:rPr lang="pt-BR" sz="1250" b="1" u="none" spc="-71" strike="noStrike">
                <a:solidFill>
                  <a:srgbClr val="0E0D0C"/>
                </a:solidFill>
                <a:effectLst/>
                <a:uFillTx/>
                <a:latin typeface="Arial"/>
              </a:rPr>
              <a:t> </a:t>
            </a:r>
            <a:r>
              <a:rPr lang="pt-BR" sz="1250" b="1" u="none" spc="-11" strike="noStrike">
                <a:solidFill>
                  <a:srgbClr val="0E0D0C"/>
                </a:solidFill>
                <a:effectLst/>
                <a:uFillTx/>
                <a:latin typeface="Arial"/>
              </a:rPr>
              <a:t>validado: </a:t>
            </a:r>
            <a:r>
              <a:rPr lang="pt-BR" sz="1050" b="0" u="none" strike="noStrike">
                <a:solidFill>
                  <a:srgbClr val="3A3328"/>
                </a:solidFill>
                <a:effectLst/>
                <a:uFillTx/>
                <a:latin typeface="Arial"/>
              </a:rPr>
              <a:t>CNPJ</a:t>
            </a:r>
            <a:r>
              <a:rPr lang="pt-BR" sz="1050" b="0" u="none" spc="-20" strike="noStrike">
                <a:solidFill>
                  <a:srgbClr val="3A3328"/>
                </a:solidFill>
                <a:effectLst/>
                <a:uFillTx/>
                <a:latin typeface="Arial"/>
              </a:rPr>
              <a:t> </a:t>
            </a:r>
            <a:r>
              <a:rPr lang="pt-BR" sz="1050" b="0" u="none" strike="noStrike">
                <a:solidFill>
                  <a:srgbClr val="3A3328"/>
                </a:solidFill>
                <a:effectLst/>
                <a:uFillTx/>
                <a:latin typeface="Arial"/>
              </a:rPr>
              <a:t>conferidos,</a:t>
            </a:r>
            <a:r>
              <a:rPr lang="pt-BR" sz="1050" b="0" u="none" spc="-20" strike="noStrike">
                <a:solidFill>
                  <a:srgbClr val="3A3328"/>
                </a:solidFill>
                <a:effectLst/>
                <a:uFillTx/>
                <a:latin typeface="Arial"/>
              </a:rPr>
              <a:t> </a:t>
            </a:r>
            <a:r>
              <a:rPr lang="pt-BR" sz="1050" b="0" u="none" strike="noStrike">
                <a:solidFill>
                  <a:srgbClr val="3A3328"/>
                </a:solidFill>
                <a:effectLst/>
                <a:uFillTx/>
                <a:latin typeface="Arial"/>
              </a:rPr>
              <a:t>com</a:t>
            </a:r>
            <a:r>
              <a:rPr lang="pt-BR" sz="1050" b="0" u="none" spc="-14" strike="noStrike">
                <a:solidFill>
                  <a:srgbClr val="3A3328"/>
                </a:solidFill>
                <a:effectLst/>
                <a:uFillTx/>
                <a:latin typeface="Arial"/>
              </a:rPr>
              <a:t> </a:t>
            </a:r>
            <a:r>
              <a:rPr lang="pt-BR" sz="1050" b="0" u="none" strike="noStrike">
                <a:solidFill>
                  <a:srgbClr val="3A3328"/>
                </a:solidFill>
                <a:effectLst/>
                <a:uFillTx/>
                <a:latin typeface="Arial"/>
              </a:rPr>
              <a:t>dados</a:t>
            </a:r>
            <a:r>
              <a:rPr lang="pt-BR" sz="1050" b="0" u="none" spc="-14" strike="noStrike">
                <a:solidFill>
                  <a:srgbClr val="3A3328"/>
                </a:solidFill>
                <a:effectLst/>
                <a:uFillTx/>
                <a:latin typeface="Arial"/>
              </a:rPr>
              <a:t> </a:t>
            </a:r>
            <a:r>
              <a:rPr lang="pt-BR" sz="1050" b="0" u="none" spc="-26" strike="noStrike">
                <a:solidFill>
                  <a:srgbClr val="3A3328"/>
                </a:solidFill>
                <a:effectLst/>
                <a:uFillTx/>
                <a:latin typeface="Arial"/>
              </a:rPr>
              <a:t>da </a:t>
            </a:r>
            <a:r>
              <a:rPr lang="pt-BR" sz="1050" b="0" u="none" strike="noStrike">
                <a:solidFill>
                  <a:srgbClr val="3A3328"/>
                </a:solidFill>
                <a:effectLst/>
                <a:uFillTx/>
                <a:latin typeface="Arial"/>
              </a:rPr>
              <a:t>empresa</a:t>
            </a:r>
            <a:r>
              <a:rPr lang="pt-BR" sz="1050" b="0" u="none" spc="-31" strike="noStrike">
                <a:solidFill>
                  <a:srgbClr val="3A3328"/>
                </a:solidFill>
                <a:effectLst/>
                <a:uFillTx/>
                <a:latin typeface="Arial"/>
              </a:rPr>
              <a:t> </a:t>
            </a:r>
            <a:r>
              <a:rPr lang="pt-BR" sz="1050" b="0" u="none" strike="noStrike">
                <a:solidFill>
                  <a:srgbClr val="3A3328"/>
                </a:solidFill>
                <a:effectLst/>
                <a:uFillTx/>
                <a:latin typeface="Arial"/>
              </a:rPr>
              <a:t>consultados</a:t>
            </a:r>
            <a:r>
              <a:rPr lang="pt-BR" sz="1050" b="0" u="none" spc="-31" strike="noStrike">
                <a:solidFill>
                  <a:srgbClr val="3A3328"/>
                </a:solidFill>
                <a:effectLst/>
                <a:uFillTx/>
                <a:latin typeface="Arial"/>
              </a:rPr>
              <a:t> </a:t>
            </a:r>
            <a:r>
              <a:rPr lang="pt-BR" sz="1050" b="0" u="none" strike="noStrike">
                <a:solidFill>
                  <a:srgbClr val="3A3328"/>
                </a:solidFill>
                <a:effectLst/>
                <a:uFillTx/>
                <a:latin typeface="Arial"/>
              </a:rPr>
              <a:t>na</a:t>
            </a:r>
            <a:r>
              <a:rPr lang="pt-BR" sz="1050" b="0" u="none" spc="-26" strike="noStrike">
                <a:solidFill>
                  <a:srgbClr val="3A3328"/>
                </a:solidFill>
                <a:effectLst/>
                <a:uFillTx/>
                <a:latin typeface="Arial"/>
              </a:rPr>
              <a:t> </a:t>
            </a:r>
            <a:r>
              <a:rPr lang="pt-BR" sz="1050" b="0" u="none" spc="-11" strike="noStrike">
                <a:solidFill>
                  <a:srgbClr val="3A3328"/>
                </a:solidFill>
                <a:effectLst/>
                <a:uFillTx/>
                <a:latin typeface="Arial"/>
              </a:rPr>
              <a:t>Receita.</a:t>
            </a:r>
            <a:endParaRPr lang="pt-BR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8" name="object 41"/>
          <p:cNvSpPr/>
          <p:nvPr/>
        </p:nvSpPr>
        <p:spPr>
          <a:xfrm>
            <a:off x="1080000" y="3130920"/>
            <a:ext cx="6120000" cy="289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99000" rIns="0" bIns="0" anchor="t">
            <a:spAutoFit/>
          </a:bodyPr>
          <a:p>
            <a:pPr marL="12600">
              <a:lnSpc>
                <a:spcPct val="100000"/>
              </a:lnSpc>
              <a:spcBef>
                <a:spcPts val="780"/>
              </a:spcBef>
            </a:pPr>
            <a:r>
              <a:rPr lang="pt-BR" sz="1250" b="1" u="none" strike="noStrike">
                <a:solidFill>
                  <a:srgbClr val="0E0D0C"/>
                </a:solidFill>
                <a:effectLst/>
                <a:uFillTx/>
                <a:latin typeface="Arial"/>
              </a:rPr>
              <a:t>Aprovação</a:t>
            </a:r>
            <a:r>
              <a:rPr lang="pt-BR" sz="1250" b="1" u="none" spc="-60" strike="noStrike">
                <a:solidFill>
                  <a:srgbClr val="0E0D0C"/>
                </a:solidFill>
                <a:effectLst/>
                <a:uFillTx/>
                <a:latin typeface="Arial"/>
              </a:rPr>
              <a:t> </a:t>
            </a:r>
            <a:r>
              <a:rPr lang="pt-BR" sz="1250" b="1" u="none" strike="noStrike">
                <a:solidFill>
                  <a:srgbClr val="0E0D0C"/>
                </a:solidFill>
                <a:effectLst/>
                <a:uFillTx/>
                <a:latin typeface="Arial"/>
              </a:rPr>
              <a:t>pela</a:t>
            </a:r>
            <a:r>
              <a:rPr lang="pt-BR" sz="1250" b="1" u="none" spc="-54" strike="noStrike">
                <a:solidFill>
                  <a:srgbClr val="0E0D0C"/>
                </a:solidFill>
                <a:effectLst/>
                <a:uFillTx/>
                <a:latin typeface="Arial"/>
              </a:rPr>
              <a:t> </a:t>
            </a:r>
            <a:r>
              <a:rPr lang="pt-BR" sz="1250" b="1" u="none" spc="-11" strike="noStrike">
                <a:solidFill>
                  <a:srgbClr val="0E0D0C"/>
                </a:solidFill>
                <a:effectLst/>
                <a:uFillTx/>
                <a:latin typeface="Arial"/>
              </a:rPr>
              <a:t>equipe: </a:t>
            </a:r>
            <a:r>
              <a:rPr lang="pt-BR" sz="1050" b="0" u="none" strike="noStrike">
                <a:solidFill>
                  <a:srgbClr val="3A3328"/>
                </a:solidFill>
                <a:effectLst/>
                <a:uFillTx/>
                <a:latin typeface="Arial"/>
              </a:rPr>
              <a:t>Cada</a:t>
            </a:r>
            <a:r>
              <a:rPr lang="pt-BR" sz="1050" b="0" u="none" spc="-26" strike="noStrike">
                <a:solidFill>
                  <a:srgbClr val="3A3328"/>
                </a:solidFill>
                <a:effectLst/>
                <a:uFillTx/>
                <a:latin typeface="Arial"/>
              </a:rPr>
              <a:t> </a:t>
            </a:r>
            <a:r>
              <a:rPr lang="pt-BR" sz="1050" b="0" u="none" strike="noStrike">
                <a:solidFill>
                  <a:srgbClr val="3A3328"/>
                </a:solidFill>
                <a:effectLst/>
                <a:uFillTx/>
                <a:latin typeface="Arial"/>
              </a:rPr>
              <a:t>cadastro</a:t>
            </a:r>
            <a:r>
              <a:rPr lang="pt-BR" sz="1050" b="0" u="none" spc="-20" strike="noStrike">
                <a:solidFill>
                  <a:srgbClr val="3A3328"/>
                </a:solidFill>
                <a:effectLst/>
                <a:uFillTx/>
                <a:latin typeface="Arial"/>
              </a:rPr>
              <a:t> </a:t>
            </a:r>
            <a:r>
              <a:rPr lang="pt-BR" sz="1050" b="0" u="none" strike="noStrike">
                <a:solidFill>
                  <a:srgbClr val="3A3328"/>
                </a:solidFill>
                <a:effectLst/>
                <a:uFillTx/>
                <a:latin typeface="Arial"/>
              </a:rPr>
              <a:t>é</a:t>
            </a:r>
            <a:r>
              <a:rPr lang="pt-BR" sz="1050" b="0" u="none" spc="-20" strike="noStrike">
                <a:solidFill>
                  <a:srgbClr val="3A3328"/>
                </a:solidFill>
                <a:effectLst/>
                <a:uFillTx/>
                <a:latin typeface="Arial"/>
              </a:rPr>
              <a:t> </a:t>
            </a:r>
            <a:r>
              <a:rPr lang="pt-BR" sz="1050" b="0" u="none" strike="noStrike">
                <a:solidFill>
                  <a:srgbClr val="3A3328"/>
                </a:solidFill>
                <a:effectLst/>
                <a:uFillTx/>
                <a:latin typeface="Arial"/>
              </a:rPr>
              <a:t>analisado</a:t>
            </a:r>
            <a:r>
              <a:rPr lang="pt-BR" sz="1050" b="0" u="none" spc="-20" strike="noStrike">
                <a:solidFill>
                  <a:srgbClr val="3A3328"/>
                </a:solidFill>
                <a:effectLst/>
                <a:uFillTx/>
                <a:latin typeface="Arial"/>
              </a:rPr>
              <a:t> </a:t>
            </a:r>
            <a:r>
              <a:rPr lang="pt-BR" sz="1050" b="0" u="none" strike="noStrike">
                <a:solidFill>
                  <a:srgbClr val="3A3328"/>
                </a:solidFill>
                <a:effectLst/>
                <a:uFillTx/>
                <a:latin typeface="Arial"/>
              </a:rPr>
              <a:t>e</a:t>
            </a:r>
            <a:r>
              <a:rPr lang="pt-BR" sz="1050" b="0" u="none" spc="-26" strike="noStrike">
                <a:solidFill>
                  <a:srgbClr val="3A3328"/>
                </a:solidFill>
                <a:effectLst/>
                <a:uFillTx/>
                <a:latin typeface="Arial"/>
              </a:rPr>
              <a:t> </a:t>
            </a:r>
            <a:r>
              <a:rPr lang="pt-BR" sz="1050" b="0" u="none" spc="-11" strike="noStrike">
                <a:solidFill>
                  <a:srgbClr val="3A3328"/>
                </a:solidFill>
                <a:effectLst/>
                <a:uFillTx/>
                <a:latin typeface="Arial"/>
              </a:rPr>
              <a:t>aprovado </a:t>
            </a:r>
            <a:r>
              <a:rPr lang="pt-BR" sz="1050" b="0" u="none" strike="noStrike">
                <a:solidFill>
                  <a:srgbClr val="3A3328"/>
                </a:solidFill>
                <a:effectLst/>
                <a:uFillTx/>
                <a:latin typeface="Arial"/>
              </a:rPr>
              <a:t>manualmente</a:t>
            </a:r>
            <a:r>
              <a:rPr lang="pt-BR" sz="1050" b="0" u="none" spc="-31" strike="noStrike">
                <a:solidFill>
                  <a:srgbClr val="3A3328"/>
                </a:solidFill>
                <a:effectLst/>
                <a:uFillTx/>
                <a:latin typeface="Arial"/>
              </a:rPr>
              <a:t> </a:t>
            </a:r>
            <a:r>
              <a:rPr lang="pt-BR" sz="1050" b="0" u="none" strike="noStrike">
                <a:solidFill>
                  <a:srgbClr val="3A3328"/>
                </a:solidFill>
                <a:effectLst/>
                <a:uFillTx/>
                <a:latin typeface="Arial"/>
              </a:rPr>
              <a:t>antes</a:t>
            </a:r>
            <a:r>
              <a:rPr lang="pt-BR" sz="1050" b="0" u="none" spc="-31" strike="noStrike">
                <a:solidFill>
                  <a:srgbClr val="3A3328"/>
                </a:solidFill>
                <a:effectLst/>
                <a:uFillTx/>
                <a:latin typeface="Arial"/>
              </a:rPr>
              <a:t> </a:t>
            </a:r>
            <a:r>
              <a:rPr lang="pt-BR" sz="1050" b="0" u="none" strike="noStrike">
                <a:solidFill>
                  <a:srgbClr val="3A3328"/>
                </a:solidFill>
                <a:effectLst/>
                <a:uFillTx/>
                <a:latin typeface="Arial"/>
              </a:rPr>
              <a:t>de</a:t>
            </a:r>
            <a:r>
              <a:rPr lang="pt-BR" sz="1050" b="0" u="none" spc="-31" strike="noStrike">
                <a:solidFill>
                  <a:srgbClr val="3A3328"/>
                </a:solidFill>
                <a:effectLst/>
                <a:uFillTx/>
                <a:latin typeface="Arial"/>
              </a:rPr>
              <a:t> </a:t>
            </a:r>
            <a:r>
              <a:rPr lang="pt-BR" sz="1050" b="0" u="none" spc="-11" strike="noStrike">
                <a:solidFill>
                  <a:srgbClr val="3A3328"/>
                </a:solidFill>
                <a:effectLst/>
                <a:uFillTx/>
                <a:latin typeface="Arial"/>
              </a:rPr>
              <a:t>entrar.</a:t>
            </a:r>
            <a:endParaRPr lang="pt-BR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9" name="object 38"/>
          <p:cNvSpPr/>
          <p:nvPr/>
        </p:nvSpPr>
        <p:spPr>
          <a:xfrm>
            <a:off x="720000" y="4320000"/>
            <a:ext cx="2476440" cy="21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pt-BR" sz="1300" b="1" u="none" strike="noStrike">
                <a:solidFill>
                  <a:srgbClr val="0F038F"/>
                </a:solidFill>
                <a:effectLst/>
                <a:uFillTx/>
                <a:latin typeface="Arial"/>
              </a:rPr>
              <a:t>JÁ</a:t>
            </a:r>
            <a:r>
              <a:rPr lang="pt-BR" sz="1300" b="1" u="none" spc="-26" strike="noStrike">
                <a:solidFill>
                  <a:srgbClr val="0F038F"/>
                </a:solidFill>
                <a:effectLst/>
                <a:uFillTx/>
                <a:latin typeface="Arial"/>
              </a:rPr>
              <a:t> </a:t>
            </a:r>
            <a:r>
              <a:rPr lang="pt-BR" sz="1300" b="1" u="none" strike="noStrike">
                <a:solidFill>
                  <a:srgbClr val="0F038F"/>
                </a:solidFill>
                <a:effectLst/>
                <a:uFillTx/>
                <a:latin typeface="Arial"/>
              </a:rPr>
              <a:t>FUNCIONA</a:t>
            </a:r>
            <a:r>
              <a:rPr lang="pt-BR" sz="1300" b="1" u="none" spc="-26" strike="noStrike">
                <a:solidFill>
                  <a:srgbClr val="0F038F"/>
                </a:solidFill>
                <a:effectLst/>
                <a:uFillTx/>
                <a:latin typeface="Arial"/>
              </a:rPr>
              <a:t> </a:t>
            </a:r>
            <a:r>
              <a:rPr lang="pt-BR" sz="1300" b="1" u="none" spc="-20" strike="noStrike">
                <a:solidFill>
                  <a:srgbClr val="0F038F"/>
                </a:solidFill>
                <a:effectLst/>
                <a:uFillTx/>
                <a:latin typeface="Arial"/>
              </a:rPr>
              <a:t>HOJE</a:t>
            </a:r>
            <a:endParaRPr lang="pt-BR" sz="1300" b="0" u="none" strike="noStrike">
              <a:solidFill>
                <a:srgbClr val="0F038F"/>
              </a:solidFill>
              <a:effectLst/>
              <a:uFillTx/>
              <a:latin typeface="Arial"/>
            </a:endParaRPr>
          </a:p>
        </p:txBody>
      </p:sp>
      <p:sp>
        <p:nvSpPr>
          <p:cNvPr id="80" name="object 39"/>
          <p:cNvSpPr/>
          <p:nvPr/>
        </p:nvSpPr>
        <p:spPr>
          <a:xfrm>
            <a:off x="900000" y="4614120"/>
            <a:ext cx="5580000" cy="988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marL="12600">
              <a:lnSpc>
                <a:spcPct val="119000"/>
              </a:lnSpc>
              <a:spcBef>
                <a:spcPts val="99"/>
              </a:spcBef>
            </a:pPr>
            <a:r>
              <a:rPr lang="pt-BR" sz="1050" b="1" u="none" strike="noStrike">
                <a:solidFill>
                  <a:srgbClr val="0E0D0C"/>
                </a:solidFill>
                <a:effectLst/>
                <a:uFillTx/>
                <a:latin typeface="Arial"/>
              </a:rPr>
              <a:t>Cadastro</a:t>
            </a:r>
            <a:r>
              <a:rPr lang="pt-BR" sz="1050" b="1" u="none" spc="-26" strike="noStrike">
                <a:solidFill>
                  <a:srgbClr val="0E0D0C"/>
                </a:solidFill>
                <a:effectLst/>
                <a:uFillTx/>
                <a:latin typeface="Arial"/>
              </a:rPr>
              <a:t> </a:t>
            </a:r>
            <a:r>
              <a:rPr lang="pt-BR" sz="1050" b="1" u="none" strike="noStrike">
                <a:solidFill>
                  <a:srgbClr val="0E0D0C"/>
                </a:solidFill>
                <a:effectLst/>
                <a:uFillTx/>
                <a:latin typeface="Arial"/>
              </a:rPr>
              <a:t>com</a:t>
            </a:r>
            <a:r>
              <a:rPr lang="pt-BR" sz="1050" b="1" u="none" spc="-26" strike="noStrike">
                <a:solidFill>
                  <a:srgbClr val="0E0D0C"/>
                </a:solidFill>
                <a:effectLst/>
                <a:uFillTx/>
                <a:latin typeface="Arial"/>
              </a:rPr>
              <a:t> </a:t>
            </a:r>
            <a:r>
              <a:rPr lang="pt-BR" sz="1050" b="1" u="none" strike="noStrike">
                <a:solidFill>
                  <a:srgbClr val="0E0D0C"/>
                </a:solidFill>
                <a:effectLst/>
                <a:uFillTx/>
                <a:latin typeface="Arial"/>
              </a:rPr>
              <a:t>aprovação</a:t>
            </a:r>
            <a:r>
              <a:rPr lang="pt-BR" sz="1050" b="1" u="none" spc="-26" strike="noStrike">
                <a:solidFill>
                  <a:srgbClr val="0E0D0C"/>
                </a:solidFill>
                <a:effectLst/>
                <a:uFillTx/>
                <a:latin typeface="Arial"/>
              </a:rPr>
              <a:t> </a:t>
            </a:r>
            <a:r>
              <a:rPr lang="pt-BR" sz="1050" b="1" u="none" strike="noStrike">
                <a:solidFill>
                  <a:srgbClr val="0E0D0C"/>
                </a:solidFill>
                <a:effectLst/>
                <a:uFillTx/>
                <a:latin typeface="Arial"/>
              </a:rPr>
              <a:t>do</a:t>
            </a:r>
            <a:r>
              <a:rPr lang="pt-BR" sz="1050" b="1" u="none" spc="-26" strike="noStrike">
                <a:solidFill>
                  <a:srgbClr val="0E0D0C"/>
                </a:solidFill>
                <a:effectLst/>
                <a:uFillTx/>
                <a:latin typeface="Arial"/>
              </a:rPr>
              <a:t> </a:t>
            </a:r>
            <a:r>
              <a:rPr lang="pt-BR" sz="1050" b="1" u="none" spc="-11" strike="noStrike">
                <a:solidFill>
                  <a:srgbClr val="0E0D0C"/>
                </a:solidFill>
                <a:effectLst/>
                <a:uFillTx/>
                <a:latin typeface="Arial"/>
              </a:rPr>
              <a:t>administrador e </a:t>
            </a:r>
            <a:r>
              <a:rPr lang="pt-BR" sz="1050" b="1" u="none" strike="noStrike">
                <a:solidFill>
                  <a:srgbClr val="0E0D0C"/>
                </a:solidFill>
                <a:effectLst/>
                <a:uFillTx/>
                <a:latin typeface="Arial"/>
              </a:rPr>
              <a:t>Validação</a:t>
            </a:r>
            <a:r>
              <a:rPr lang="pt-BR" sz="1050" b="1" u="none" spc="-20" strike="noStrike">
                <a:solidFill>
                  <a:srgbClr val="0E0D0C"/>
                </a:solidFill>
                <a:effectLst/>
                <a:uFillTx/>
                <a:latin typeface="Arial"/>
              </a:rPr>
              <a:t> </a:t>
            </a:r>
            <a:r>
              <a:rPr lang="pt-BR" sz="1050" b="1" u="none" strike="noStrike">
                <a:solidFill>
                  <a:srgbClr val="0E0D0C"/>
                </a:solidFill>
                <a:effectLst/>
                <a:uFillTx/>
                <a:latin typeface="Arial"/>
              </a:rPr>
              <a:t>de</a:t>
            </a:r>
            <a:r>
              <a:rPr lang="pt-BR" sz="1050" b="1" u="none" spc="-20" strike="noStrike">
                <a:solidFill>
                  <a:srgbClr val="0E0D0C"/>
                </a:solidFill>
                <a:effectLst/>
                <a:uFillTx/>
                <a:latin typeface="Arial"/>
              </a:rPr>
              <a:t> </a:t>
            </a:r>
            <a:r>
              <a:rPr lang="pt-BR" sz="1050" b="1" u="none" strike="noStrike">
                <a:solidFill>
                  <a:srgbClr val="0E0D0C"/>
                </a:solidFill>
                <a:effectLst/>
                <a:uFillTx/>
                <a:latin typeface="Arial"/>
              </a:rPr>
              <a:t>CNPJ</a:t>
            </a:r>
            <a:r>
              <a:rPr lang="pt-BR" sz="1050" b="1" u="none" spc="-14" strike="noStrike">
                <a:solidFill>
                  <a:srgbClr val="0E0D0C"/>
                </a:solidFill>
                <a:effectLst/>
                <a:uFillTx/>
                <a:latin typeface="Arial"/>
              </a:rPr>
              <a:t> </a:t>
            </a:r>
            <a:r>
              <a:rPr lang="pt-BR" sz="1050" b="1" u="none" strike="noStrike">
                <a:solidFill>
                  <a:srgbClr val="0E0D0C"/>
                </a:solidFill>
                <a:effectLst/>
                <a:uFillTx/>
                <a:latin typeface="Arial"/>
              </a:rPr>
              <a:t>e</a:t>
            </a:r>
            <a:r>
              <a:rPr lang="pt-BR" sz="1050" b="1" u="none" spc="-20" strike="noStrike">
                <a:solidFill>
                  <a:srgbClr val="0E0D0C"/>
                </a:solidFill>
                <a:effectLst/>
                <a:uFillTx/>
                <a:latin typeface="Arial"/>
              </a:rPr>
              <a:t> </a:t>
            </a:r>
            <a:r>
              <a:rPr lang="pt-BR" sz="1050" b="1" u="none" spc="-26" strike="noStrike">
                <a:solidFill>
                  <a:srgbClr val="0E0D0C"/>
                </a:solidFill>
                <a:effectLst/>
                <a:uFillTx/>
                <a:latin typeface="Arial"/>
              </a:rPr>
              <a:t>CPF</a:t>
            </a:r>
            <a:endParaRPr lang="pt-BR" sz="105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>
              <a:lnSpc>
                <a:spcPct val="100000"/>
              </a:lnSpc>
              <a:spcBef>
                <a:spcPts val="241"/>
              </a:spcBef>
            </a:pPr>
            <a:r>
              <a:rPr lang="pt-BR" sz="1050" b="1" u="none" strike="noStrike">
                <a:solidFill>
                  <a:srgbClr val="0E0D0C"/>
                </a:solidFill>
                <a:effectLst/>
                <a:uFillTx/>
                <a:latin typeface="Arial"/>
              </a:rPr>
              <a:t>Consulta</a:t>
            </a:r>
            <a:r>
              <a:rPr lang="pt-BR" sz="1050" b="1" u="none" spc="-26" strike="noStrike">
                <a:solidFill>
                  <a:srgbClr val="0E0D0C"/>
                </a:solidFill>
                <a:effectLst/>
                <a:uFillTx/>
                <a:latin typeface="Arial"/>
              </a:rPr>
              <a:t> </a:t>
            </a:r>
            <a:r>
              <a:rPr lang="pt-BR" sz="1050" b="1" u="none" strike="noStrike">
                <a:solidFill>
                  <a:srgbClr val="0E0D0C"/>
                </a:solidFill>
                <a:effectLst/>
                <a:uFillTx/>
                <a:latin typeface="Arial"/>
              </a:rPr>
              <a:t>automática</a:t>
            </a:r>
            <a:r>
              <a:rPr lang="pt-BR" sz="1050" b="1" u="none" spc="-20" strike="noStrike">
                <a:solidFill>
                  <a:srgbClr val="0E0D0C"/>
                </a:solidFill>
                <a:effectLst/>
                <a:uFillTx/>
                <a:latin typeface="Arial"/>
              </a:rPr>
              <a:t> </a:t>
            </a:r>
            <a:r>
              <a:rPr lang="pt-BR" sz="1050" b="1" u="none" strike="noStrike">
                <a:solidFill>
                  <a:srgbClr val="0E0D0C"/>
                </a:solidFill>
                <a:effectLst/>
                <a:uFillTx/>
                <a:latin typeface="Arial"/>
              </a:rPr>
              <a:t>de</a:t>
            </a:r>
            <a:r>
              <a:rPr lang="pt-BR" sz="1050" b="1" u="none" spc="-20" strike="noStrike">
                <a:solidFill>
                  <a:srgbClr val="0E0D0C"/>
                </a:solidFill>
                <a:effectLst/>
                <a:uFillTx/>
                <a:latin typeface="Arial"/>
              </a:rPr>
              <a:t> </a:t>
            </a:r>
            <a:r>
              <a:rPr lang="pt-BR" sz="1050" b="1" u="none" strike="noStrike">
                <a:solidFill>
                  <a:srgbClr val="0E0D0C"/>
                </a:solidFill>
                <a:effectLst/>
                <a:uFillTx/>
                <a:latin typeface="Arial"/>
              </a:rPr>
              <a:t>CNPJ</a:t>
            </a:r>
            <a:r>
              <a:rPr lang="pt-BR" sz="1050" b="1" u="none" spc="-20" strike="noStrike">
                <a:solidFill>
                  <a:srgbClr val="0E0D0C"/>
                </a:solidFill>
                <a:effectLst/>
                <a:uFillTx/>
                <a:latin typeface="Arial"/>
              </a:rPr>
              <a:t> </a:t>
            </a:r>
            <a:r>
              <a:rPr lang="pt-BR" sz="1050" b="1" u="none" strike="noStrike">
                <a:solidFill>
                  <a:srgbClr val="0E0D0C"/>
                </a:solidFill>
                <a:effectLst/>
                <a:uFillTx/>
                <a:latin typeface="Arial"/>
              </a:rPr>
              <a:t>e</a:t>
            </a:r>
            <a:r>
              <a:rPr lang="pt-BR" sz="1050" b="1" u="none" spc="-20" strike="noStrike">
                <a:solidFill>
                  <a:srgbClr val="0E0D0C"/>
                </a:solidFill>
                <a:effectLst/>
                <a:uFillTx/>
                <a:latin typeface="Arial"/>
              </a:rPr>
              <a:t> </a:t>
            </a:r>
            <a:r>
              <a:rPr lang="pt-BR" sz="1050" b="1" u="none" spc="-26" strike="noStrike">
                <a:solidFill>
                  <a:srgbClr val="0E0D0C"/>
                </a:solidFill>
                <a:effectLst/>
                <a:uFillTx/>
                <a:latin typeface="Arial"/>
              </a:rPr>
              <a:t>CEP</a:t>
            </a:r>
            <a:endParaRPr lang="pt-BR" sz="105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>
              <a:lnSpc>
                <a:spcPct val="119000"/>
              </a:lnSpc>
              <a:spcBef>
                <a:spcPts val="99"/>
              </a:spcBef>
            </a:pPr>
            <a:r>
              <a:rPr lang="pt-BR" sz="1050" b="1" u="none" strike="noStrike">
                <a:solidFill>
                  <a:srgbClr val="0E0D0C"/>
                </a:solidFill>
                <a:effectLst/>
                <a:uFillTx/>
                <a:latin typeface="Arial"/>
              </a:rPr>
              <a:t>Avaliação</a:t>
            </a:r>
            <a:r>
              <a:rPr lang="pt-BR" sz="1050" b="1" u="none" spc="-26" strike="noStrike">
                <a:solidFill>
                  <a:srgbClr val="0E0D0C"/>
                </a:solidFill>
                <a:effectLst/>
                <a:uFillTx/>
                <a:latin typeface="Arial"/>
              </a:rPr>
              <a:t> </a:t>
            </a:r>
            <a:r>
              <a:rPr lang="pt-BR" sz="1050" b="1" u="none" strike="noStrike">
                <a:solidFill>
                  <a:srgbClr val="0E0D0C"/>
                </a:solidFill>
                <a:effectLst/>
                <a:uFillTx/>
                <a:latin typeface="Arial"/>
              </a:rPr>
              <a:t>de</a:t>
            </a:r>
            <a:r>
              <a:rPr lang="pt-BR" sz="1050" b="1" u="none" spc="-20" strike="noStrike">
                <a:solidFill>
                  <a:srgbClr val="0E0D0C"/>
                </a:solidFill>
                <a:effectLst/>
                <a:uFillTx/>
                <a:latin typeface="Arial"/>
              </a:rPr>
              <a:t> </a:t>
            </a:r>
            <a:r>
              <a:rPr lang="pt-BR" sz="1050" b="1" u="none" strike="noStrike">
                <a:solidFill>
                  <a:srgbClr val="0E0D0C"/>
                </a:solidFill>
                <a:effectLst/>
                <a:uFillTx/>
                <a:latin typeface="Arial"/>
              </a:rPr>
              <a:t>produtos</a:t>
            </a:r>
            <a:r>
              <a:rPr lang="pt-BR" sz="1050" b="1" u="none" spc="-20" strike="noStrike">
                <a:solidFill>
                  <a:srgbClr val="0E0D0C"/>
                </a:solidFill>
                <a:effectLst/>
                <a:uFillTx/>
                <a:latin typeface="Arial"/>
              </a:rPr>
              <a:t> </a:t>
            </a:r>
            <a:r>
              <a:rPr lang="pt-BR" sz="1050" b="1" u="none" strike="noStrike">
                <a:solidFill>
                  <a:srgbClr val="0E0D0C"/>
                </a:solidFill>
                <a:effectLst/>
                <a:uFillTx/>
                <a:latin typeface="Arial"/>
              </a:rPr>
              <a:t>e</a:t>
            </a:r>
            <a:r>
              <a:rPr lang="pt-BR" sz="1050" b="1" u="none" spc="-20" strike="noStrike">
                <a:solidFill>
                  <a:srgbClr val="0E0D0C"/>
                </a:solidFill>
                <a:effectLst/>
                <a:uFillTx/>
                <a:latin typeface="Arial"/>
              </a:rPr>
              <a:t> </a:t>
            </a:r>
            <a:r>
              <a:rPr lang="pt-BR" sz="1050" b="1" u="none" strike="noStrike">
                <a:solidFill>
                  <a:srgbClr val="0E0D0C"/>
                </a:solidFill>
                <a:effectLst/>
                <a:uFillTx/>
                <a:latin typeface="Arial"/>
              </a:rPr>
              <a:t>ranking</a:t>
            </a:r>
            <a:r>
              <a:rPr lang="pt-BR" sz="1050" b="1" u="none" spc="-20" strike="noStrike">
                <a:solidFill>
                  <a:srgbClr val="0E0D0C"/>
                </a:solidFill>
                <a:effectLst/>
                <a:uFillTx/>
                <a:latin typeface="Arial"/>
              </a:rPr>
              <a:t> </a:t>
            </a:r>
            <a:r>
              <a:rPr lang="pt-BR" sz="1050" b="1" u="none" strike="noStrike">
                <a:solidFill>
                  <a:srgbClr val="0E0D0C"/>
                </a:solidFill>
                <a:effectLst/>
                <a:uFillTx/>
                <a:latin typeface="Arial"/>
              </a:rPr>
              <a:t>de</a:t>
            </a:r>
            <a:r>
              <a:rPr lang="pt-BR" sz="1050" b="1" u="none" spc="-20" strike="noStrike">
                <a:solidFill>
                  <a:srgbClr val="0E0D0C"/>
                </a:solidFill>
                <a:effectLst/>
                <a:uFillTx/>
                <a:latin typeface="Arial"/>
              </a:rPr>
              <a:t> </a:t>
            </a:r>
            <a:r>
              <a:rPr lang="pt-BR" sz="1050" b="1" u="none" spc="-11" strike="noStrike">
                <a:solidFill>
                  <a:srgbClr val="0E0D0C"/>
                </a:solidFill>
                <a:effectLst/>
                <a:uFillTx/>
                <a:latin typeface="Arial"/>
              </a:rPr>
              <a:t>empresas </a:t>
            </a:r>
            <a:endParaRPr lang="pt-BR" sz="105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>
              <a:lnSpc>
                <a:spcPct val="119000"/>
              </a:lnSpc>
              <a:spcBef>
                <a:spcPts val="99"/>
              </a:spcBef>
            </a:pPr>
            <a:r>
              <a:rPr lang="pt-BR" sz="1050" b="1" u="none" strike="noStrike">
                <a:solidFill>
                  <a:srgbClr val="0E0D0C"/>
                </a:solidFill>
                <a:effectLst/>
                <a:uFillTx/>
                <a:latin typeface="Arial"/>
              </a:rPr>
              <a:t>Prazo</a:t>
            </a:r>
            <a:r>
              <a:rPr lang="pt-BR" sz="1050" b="1" u="none" spc="-20" strike="noStrike">
                <a:solidFill>
                  <a:srgbClr val="0E0D0C"/>
                </a:solidFill>
                <a:effectLst/>
                <a:uFillTx/>
                <a:latin typeface="Arial"/>
              </a:rPr>
              <a:t> </a:t>
            </a:r>
            <a:r>
              <a:rPr lang="pt-BR" sz="1050" b="1" u="none" strike="noStrike">
                <a:solidFill>
                  <a:srgbClr val="0E0D0C"/>
                </a:solidFill>
                <a:effectLst/>
                <a:uFillTx/>
                <a:latin typeface="Arial"/>
              </a:rPr>
              <a:t>de</a:t>
            </a:r>
            <a:r>
              <a:rPr lang="pt-BR" sz="1050" b="1" u="none" spc="-20" strike="noStrike">
                <a:solidFill>
                  <a:srgbClr val="0E0D0C"/>
                </a:solidFill>
                <a:effectLst/>
                <a:uFillTx/>
                <a:latin typeface="Arial"/>
              </a:rPr>
              <a:t> </a:t>
            </a:r>
            <a:r>
              <a:rPr lang="pt-BR" sz="1050" b="1" u="none" strike="noStrike">
                <a:solidFill>
                  <a:srgbClr val="0E0D0C"/>
                </a:solidFill>
                <a:effectLst/>
                <a:uFillTx/>
                <a:latin typeface="Arial"/>
              </a:rPr>
              <a:t>entrega</a:t>
            </a:r>
            <a:r>
              <a:rPr lang="pt-BR" sz="1050" b="1" u="none" spc="-14" strike="noStrike">
                <a:solidFill>
                  <a:srgbClr val="0E0D0C"/>
                </a:solidFill>
                <a:effectLst/>
                <a:uFillTx/>
                <a:latin typeface="Arial"/>
              </a:rPr>
              <a:t> </a:t>
            </a:r>
            <a:r>
              <a:rPr lang="pt-BR" sz="1050" b="1" u="none" strike="noStrike">
                <a:solidFill>
                  <a:srgbClr val="0E0D0C"/>
                </a:solidFill>
                <a:effectLst/>
                <a:uFillTx/>
                <a:latin typeface="Arial"/>
              </a:rPr>
              <a:t>por</a:t>
            </a:r>
            <a:r>
              <a:rPr lang="pt-BR" sz="1050" b="1" u="none" spc="-20" strike="noStrike">
                <a:solidFill>
                  <a:srgbClr val="0E0D0C"/>
                </a:solidFill>
                <a:effectLst/>
                <a:uFillTx/>
                <a:latin typeface="Arial"/>
              </a:rPr>
              <a:t> </a:t>
            </a:r>
            <a:r>
              <a:rPr lang="pt-BR" sz="1050" b="1" u="none" spc="-11" strike="noStrike">
                <a:solidFill>
                  <a:srgbClr val="0E0D0C"/>
                </a:solidFill>
                <a:effectLst/>
                <a:uFillTx/>
                <a:latin typeface="Arial"/>
              </a:rPr>
              <a:t>fornecedor</a:t>
            </a:r>
            <a:endParaRPr lang="pt-BR" sz="105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>
              <a:lnSpc>
                <a:spcPct val="100000"/>
              </a:lnSpc>
              <a:spcBef>
                <a:spcPts val="241"/>
              </a:spcBef>
            </a:pPr>
            <a:r>
              <a:rPr lang="pt-BR" sz="1050" b="1" u="none" strike="noStrike">
                <a:solidFill>
                  <a:srgbClr val="0E0D0C"/>
                </a:solidFill>
                <a:effectLst/>
                <a:uFillTx/>
                <a:latin typeface="Arial"/>
              </a:rPr>
              <a:t>Senhas</a:t>
            </a:r>
            <a:r>
              <a:rPr lang="pt-BR" sz="1050" b="1" u="none" spc="-26" strike="noStrike">
                <a:solidFill>
                  <a:srgbClr val="0E0D0C"/>
                </a:solidFill>
                <a:effectLst/>
                <a:uFillTx/>
                <a:latin typeface="Arial"/>
              </a:rPr>
              <a:t> </a:t>
            </a:r>
            <a:r>
              <a:rPr lang="pt-BR" sz="1050" b="1" u="none" strike="noStrike">
                <a:solidFill>
                  <a:srgbClr val="0E0D0C"/>
                </a:solidFill>
                <a:effectLst/>
                <a:uFillTx/>
                <a:latin typeface="Arial"/>
              </a:rPr>
              <a:t>criptografadas</a:t>
            </a:r>
            <a:r>
              <a:rPr lang="pt-BR" sz="1050" b="1" u="none" spc="-26" strike="noStrike">
                <a:solidFill>
                  <a:srgbClr val="0E0D0C"/>
                </a:solidFill>
                <a:effectLst/>
                <a:uFillTx/>
                <a:latin typeface="Arial"/>
              </a:rPr>
              <a:t> </a:t>
            </a:r>
            <a:r>
              <a:rPr lang="pt-BR" sz="1050" b="1" u="none" strike="noStrike">
                <a:solidFill>
                  <a:srgbClr val="0E0D0C"/>
                </a:solidFill>
                <a:effectLst/>
                <a:uFillTx/>
                <a:latin typeface="Arial"/>
              </a:rPr>
              <a:t>e</a:t>
            </a:r>
            <a:r>
              <a:rPr lang="pt-BR" sz="1050" b="1" u="none" spc="-26" strike="noStrike">
                <a:solidFill>
                  <a:srgbClr val="0E0D0C"/>
                </a:solidFill>
                <a:effectLst/>
                <a:uFillTx/>
                <a:latin typeface="Arial"/>
              </a:rPr>
              <a:t> </a:t>
            </a:r>
            <a:r>
              <a:rPr lang="pt-BR" sz="1050" b="1" u="none" strike="noStrike">
                <a:solidFill>
                  <a:srgbClr val="0E0D0C"/>
                </a:solidFill>
                <a:effectLst/>
                <a:uFillTx/>
                <a:latin typeface="Arial"/>
              </a:rPr>
              <a:t>backup</a:t>
            </a:r>
            <a:r>
              <a:rPr lang="pt-BR" sz="1050" b="1" u="none" spc="-26" strike="noStrike">
                <a:solidFill>
                  <a:srgbClr val="0E0D0C"/>
                </a:solidFill>
                <a:effectLst/>
                <a:uFillTx/>
                <a:latin typeface="Arial"/>
              </a:rPr>
              <a:t> </a:t>
            </a:r>
            <a:r>
              <a:rPr lang="pt-BR" sz="1050" b="1" u="none" spc="-11" strike="noStrike">
                <a:solidFill>
                  <a:srgbClr val="0E0D0C"/>
                </a:solidFill>
                <a:effectLst/>
                <a:uFillTx/>
                <a:latin typeface="Arial"/>
              </a:rPr>
              <a:t>automático</a:t>
            </a:r>
            <a:endParaRPr lang="pt-BR" sz="105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1" name="object 35"/>
          <p:cNvSpPr/>
          <p:nvPr/>
        </p:nvSpPr>
        <p:spPr>
          <a:xfrm>
            <a:off x="720000" y="5729400"/>
            <a:ext cx="2036520" cy="21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pt-BR" sz="1300" b="1" u="none" strike="noStrike">
                <a:solidFill>
                  <a:srgbClr val="0F038F"/>
                </a:solidFill>
                <a:effectLst/>
                <a:uFillTx/>
                <a:latin typeface="Arial"/>
              </a:rPr>
              <a:t>IMPACTO</a:t>
            </a:r>
            <a:r>
              <a:rPr lang="pt-BR" sz="1300" b="1" u="none" spc="-14" strike="noStrike">
                <a:solidFill>
                  <a:srgbClr val="0F038F"/>
                </a:solidFill>
                <a:effectLst/>
                <a:uFillTx/>
                <a:latin typeface="Arial"/>
              </a:rPr>
              <a:t> </a:t>
            </a:r>
            <a:r>
              <a:rPr lang="pt-BR" sz="1300" b="1" u="none" strike="noStrike">
                <a:solidFill>
                  <a:srgbClr val="0F038F"/>
                </a:solidFill>
                <a:effectLst/>
                <a:uFillTx/>
                <a:latin typeface="Arial"/>
              </a:rPr>
              <a:t>E</a:t>
            </a:r>
            <a:r>
              <a:rPr lang="pt-BR" sz="1300" b="1" u="none" spc="-11" strike="noStrike">
                <a:solidFill>
                  <a:srgbClr val="0F038F"/>
                </a:solidFill>
                <a:effectLst/>
                <a:uFillTx/>
                <a:latin typeface="Arial"/>
              </a:rPr>
              <a:t> </a:t>
            </a:r>
            <a:r>
              <a:rPr lang="pt-BR" sz="1300" b="1" u="none" spc="-20" strike="noStrike">
                <a:solidFill>
                  <a:srgbClr val="0F038F"/>
                </a:solidFill>
                <a:effectLst/>
                <a:uFillTx/>
                <a:latin typeface="Arial"/>
              </a:rPr>
              <a:t>VISÃO</a:t>
            </a:r>
            <a:endParaRPr lang="pt-BR" sz="1300" b="0" u="none" strike="noStrike">
              <a:solidFill>
                <a:srgbClr val="0F038F"/>
              </a:solidFill>
              <a:effectLst/>
              <a:uFillTx/>
              <a:latin typeface="Arial"/>
            </a:endParaRPr>
          </a:p>
        </p:txBody>
      </p:sp>
      <p:sp>
        <p:nvSpPr>
          <p:cNvPr id="82" name="object 5"/>
          <p:cNvSpPr/>
          <p:nvPr/>
        </p:nvSpPr>
        <p:spPr>
          <a:xfrm>
            <a:off x="977040" y="6028920"/>
            <a:ext cx="2628000" cy="24480"/>
          </a:xfrm>
          <a:custGeom>
            <a:avLst/>
            <a:gdLst>
              <a:gd name="textAreaLeft" fmla="*/ 0 w 2628000"/>
              <a:gd name="textAreaRight" fmla="*/ 2628360 w 2628000"/>
              <a:gd name="textAreaTop" fmla="*/ 0 h 24480"/>
              <a:gd name="textAreaBottom" fmla="*/ 24840 h 24480"/>
            </a:gdLst>
            <a:ahLst/>
            <a:cxnLst/>
            <a:rect l="textAreaLeft" t="textAreaTop" r="textAreaRight" b="textAreaBottom"/>
            <a:pathLst>
              <a:path w="1991995" h="38734">
                <a:moveTo>
                  <a:pt x="1995042" y="38100"/>
                </a:moveTo>
                <a:lnTo>
                  <a:pt x="0" y="38100"/>
                </a:lnTo>
                <a:lnTo>
                  <a:pt x="0" y="0"/>
                </a:lnTo>
                <a:lnTo>
                  <a:pt x="1995042" y="0"/>
                </a:lnTo>
                <a:lnTo>
                  <a:pt x="1995042" y="38100"/>
                </a:lnTo>
                <a:close/>
              </a:path>
            </a:pathLst>
          </a:custGeom>
          <a:solidFill>
            <a:srgbClr val="D4AF3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pt-B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3" name="object 44"/>
          <p:cNvSpPr/>
          <p:nvPr/>
        </p:nvSpPr>
        <p:spPr>
          <a:xfrm>
            <a:off x="960480" y="6021360"/>
            <a:ext cx="2595960" cy="638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86400" rIns="0" bIns="0" anchor="t">
            <a:spAutoFit/>
          </a:bodyPr>
          <a:p>
            <a:pPr marL="12600">
              <a:lnSpc>
                <a:spcPct val="100000"/>
              </a:lnSpc>
              <a:spcBef>
                <a:spcPts val="680"/>
              </a:spcBef>
            </a:pPr>
            <a:r>
              <a:rPr lang="pt-BR" sz="1150" b="1" u="none" strike="noStrike">
                <a:solidFill>
                  <a:srgbClr val="0E0D0C"/>
                </a:solidFill>
                <a:effectLst/>
                <a:uFillTx/>
                <a:latin typeface="Arial"/>
              </a:rPr>
              <a:t>Mais</a:t>
            </a:r>
            <a:r>
              <a:rPr lang="pt-BR" sz="1150" b="1" u="none" spc="-31" strike="noStrike">
                <a:solidFill>
                  <a:srgbClr val="0E0D0C"/>
                </a:solidFill>
                <a:effectLst/>
                <a:uFillTx/>
                <a:latin typeface="Arial"/>
              </a:rPr>
              <a:t> </a:t>
            </a:r>
            <a:r>
              <a:rPr lang="pt-BR" sz="1150" b="1" u="none" spc="-11" strike="noStrike">
                <a:solidFill>
                  <a:srgbClr val="0E0D0C"/>
                </a:solidFill>
                <a:effectLst/>
                <a:uFillTx/>
                <a:latin typeface="Arial"/>
              </a:rPr>
              <a:t>agilidade</a:t>
            </a:r>
            <a:endParaRPr lang="pt-BR" sz="11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>
              <a:lnSpc>
                <a:spcPct val="106000"/>
              </a:lnSpc>
              <a:spcBef>
                <a:spcPts val="425"/>
              </a:spcBef>
            </a:pPr>
            <a:r>
              <a:rPr lang="pt-BR" sz="1000" b="1" u="none" strike="noStrike">
                <a:solidFill>
                  <a:srgbClr val="3A3328"/>
                </a:solidFill>
                <a:effectLst/>
                <a:uFillTx/>
                <a:latin typeface="Arial"/>
              </a:rPr>
              <a:t>Otimiza</a:t>
            </a:r>
            <a:r>
              <a:rPr lang="pt-BR" sz="1000" b="1" u="none" spc="-11" strike="noStrike">
                <a:solidFill>
                  <a:srgbClr val="3A3328"/>
                </a:solidFill>
                <a:effectLst/>
                <a:uFillTx/>
                <a:latin typeface="Arial"/>
              </a:rPr>
              <a:t> </a:t>
            </a:r>
            <a:r>
              <a:rPr lang="pt-BR" sz="1000" b="1" u="none" strike="noStrike">
                <a:solidFill>
                  <a:srgbClr val="3A3328"/>
                </a:solidFill>
                <a:effectLst/>
                <a:uFillTx/>
                <a:latin typeface="Arial"/>
              </a:rPr>
              <a:t>o</a:t>
            </a:r>
            <a:r>
              <a:rPr lang="pt-BR" sz="1000" b="1" u="none" spc="-6" strike="noStrike">
                <a:solidFill>
                  <a:srgbClr val="3A3328"/>
                </a:solidFill>
                <a:effectLst/>
                <a:uFillTx/>
                <a:latin typeface="Arial"/>
              </a:rPr>
              <a:t> </a:t>
            </a:r>
            <a:r>
              <a:rPr lang="pt-BR" sz="1000" b="1" u="none" strike="noStrike">
                <a:solidFill>
                  <a:srgbClr val="3A3328"/>
                </a:solidFill>
                <a:effectLst/>
                <a:uFillTx/>
                <a:latin typeface="Arial"/>
              </a:rPr>
              <a:t>tempo</a:t>
            </a:r>
            <a:r>
              <a:rPr lang="pt-BR" sz="1000" b="1" u="none" spc="-6" strike="noStrike">
                <a:solidFill>
                  <a:srgbClr val="3A3328"/>
                </a:solidFill>
                <a:effectLst/>
                <a:uFillTx/>
                <a:latin typeface="Arial"/>
              </a:rPr>
              <a:t> </a:t>
            </a:r>
            <a:r>
              <a:rPr lang="pt-BR" sz="1000" b="1" u="none" strike="noStrike">
                <a:solidFill>
                  <a:srgbClr val="3A3328"/>
                </a:solidFill>
                <a:effectLst/>
                <a:uFillTx/>
                <a:latin typeface="Arial"/>
              </a:rPr>
              <a:t>de</a:t>
            </a:r>
            <a:r>
              <a:rPr lang="pt-BR" sz="1000" b="1" u="none" spc="-6" strike="noStrike">
                <a:solidFill>
                  <a:srgbClr val="3A3328"/>
                </a:solidFill>
                <a:effectLst/>
                <a:uFillTx/>
                <a:latin typeface="Arial"/>
              </a:rPr>
              <a:t> </a:t>
            </a:r>
            <a:r>
              <a:rPr lang="pt-BR" sz="1000" b="1" u="none" strike="noStrike">
                <a:solidFill>
                  <a:srgbClr val="3A3328"/>
                </a:solidFill>
                <a:effectLst/>
                <a:uFillTx/>
                <a:latin typeface="Arial"/>
              </a:rPr>
              <a:t>clientes</a:t>
            </a:r>
            <a:r>
              <a:rPr lang="pt-BR" sz="1000" b="1" u="none" spc="-6" strike="noStrike">
                <a:solidFill>
                  <a:srgbClr val="3A3328"/>
                </a:solidFill>
                <a:effectLst/>
                <a:uFillTx/>
                <a:latin typeface="Arial"/>
              </a:rPr>
              <a:t> </a:t>
            </a:r>
            <a:r>
              <a:rPr lang="pt-BR" sz="1000" b="1" u="none" spc="-51" strike="noStrike">
                <a:solidFill>
                  <a:srgbClr val="3A3328"/>
                </a:solidFill>
                <a:effectLst/>
                <a:uFillTx/>
                <a:latin typeface="Arial"/>
              </a:rPr>
              <a:t>e </a:t>
            </a:r>
            <a:r>
              <a:rPr lang="pt-BR" sz="1000" b="1" u="none" strike="noStrike">
                <a:solidFill>
                  <a:srgbClr val="3A3328"/>
                </a:solidFill>
                <a:effectLst/>
                <a:uFillTx/>
                <a:latin typeface="Arial"/>
              </a:rPr>
              <a:t>fornecedores</a:t>
            </a:r>
            <a:r>
              <a:rPr lang="pt-BR" sz="1000" b="1" u="none" spc="-6" strike="noStrike">
                <a:solidFill>
                  <a:srgbClr val="3A3328"/>
                </a:solidFill>
                <a:effectLst/>
                <a:uFillTx/>
                <a:latin typeface="Arial"/>
              </a:rPr>
              <a:t> </a:t>
            </a:r>
            <a:r>
              <a:rPr lang="pt-BR" sz="1000" b="1" u="none" strike="noStrike">
                <a:solidFill>
                  <a:srgbClr val="3A3328"/>
                </a:solidFill>
                <a:effectLst/>
                <a:uFillTx/>
                <a:latin typeface="Arial"/>
              </a:rPr>
              <a:t>na hora de </a:t>
            </a:r>
            <a:r>
              <a:rPr lang="pt-BR" sz="1000" b="1" u="none" spc="-11" strike="noStrike">
                <a:solidFill>
                  <a:srgbClr val="3A3328"/>
                </a:solidFill>
                <a:effectLst/>
                <a:uFillTx/>
                <a:latin typeface="Arial"/>
              </a:rPr>
              <a:t>negociar.</a:t>
            </a:r>
            <a:endParaRPr lang="pt-BR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4" name="object 14"/>
          <p:cNvSpPr/>
          <p:nvPr/>
        </p:nvSpPr>
        <p:spPr>
          <a:xfrm>
            <a:off x="3845520" y="6028920"/>
            <a:ext cx="2628000" cy="24480"/>
          </a:xfrm>
          <a:custGeom>
            <a:avLst/>
            <a:gdLst>
              <a:gd name="textAreaLeft" fmla="*/ 0 w 2628000"/>
              <a:gd name="textAreaRight" fmla="*/ 2628360 w 2628000"/>
              <a:gd name="textAreaTop" fmla="*/ 0 h 24480"/>
              <a:gd name="textAreaBottom" fmla="*/ 24840 h 24480"/>
            </a:gdLst>
            <a:ahLst/>
            <a:cxnLst/>
            <a:rect l="textAreaLeft" t="textAreaTop" r="textAreaRight" b="textAreaBottom"/>
            <a:pathLst>
              <a:path w="1991995" h="38734">
                <a:moveTo>
                  <a:pt x="1995042" y="38100"/>
                </a:moveTo>
                <a:lnTo>
                  <a:pt x="0" y="38100"/>
                </a:lnTo>
                <a:lnTo>
                  <a:pt x="0" y="0"/>
                </a:lnTo>
                <a:lnTo>
                  <a:pt x="1995042" y="0"/>
                </a:lnTo>
                <a:lnTo>
                  <a:pt x="1995042" y="38100"/>
                </a:lnTo>
                <a:close/>
              </a:path>
            </a:pathLst>
          </a:custGeom>
          <a:solidFill>
            <a:srgbClr val="D4AF3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pt-B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5" name="object 45"/>
          <p:cNvSpPr/>
          <p:nvPr/>
        </p:nvSpPr>
        <p:spPr>
          <a:xfrm>
            <a:off x="3828960" y="6021360"/>
            <a:ext cx="2493000" cy="638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86400" rIns="0" bIns="0" anchor="t">
            <a:spAutoFit/>
          </a:bodyPr>
          <a:p>
            <a:pPr marL="12600">
              <a:lnSpc>
                <a:spcPct val="100000"/>
              </a:lnSpc>
              <a:spcBef>
                <a:spcPts val="680"/>
              </a:spcBef>
            </a:pPr>
            <a:r>
              <a:rPr lang="pt-BR" sz="1150" b="1" u="none" strike="noStrike">
                <a:solidFill>
                  <a:srgbClr val="0E0D0C"/>
                </a:solidFill>
                <a:effectLst/>
                <a:uFillTx/>
                <a:latin typeface="Arial"/>
              </a:rPr>
              <a:t>Mercado</a:t>
            </a:r>
            <a:r>
              <a:rPr lang="pt-BR" sz="1150" b="1" u="none" spc="-31" strike="noStrike">
                <a:solidFill>
                  <a:srgbClr val="0E0D0C"/>
                </a:solidFill>
                <a:effectLst/>
                <a:uFillTx/>
                <a:latin typeface="Arial"/>
              </a:rPr>
              <a:t> </a:t>
            </a:r>
            <a:r>
              <a:rPr lang="pt-BR" sz="1150" b="1" u="none" strike="noStrike">
                <a:solidFill>
                  <a:srgbClr val="0E0D0C"/>
                </a:solidFill>
                <a:effectLst/>
                <a:uFillTx/>
                <a:latin typeface="Arial"/>
              </a:rPr>
              <a:t>em</a:t>
            </a:r>
            <a:r>
              <a:rPr lang="pt-BR" sz="1150" b="1" u="none" spc="-31" strike="noStrike">
                <a:solidFill>
                  <a:srgbClr val="0E0D0C"/>
                </a:solidFill>
                <a:effectLst/>
                <a:uFillTx/>
                <a:latin typeface="Arial"/>
              </a:rPr>
              <a:t> </a:t>
            </a:r>
            <a:r>
              <a:rPr lang="pt-BR" sz="1150" b="1" u="none" spc="-11" strike="noStrike">
                <a:solidFill>
                  <a:srgbClr val="0E0D0C"/>
                </a:solidFill>
                <a:effectLst/>
                <a:uFillTx/>
                <a:latin typeface="Arial"/>
              </a:rPr>
              <a:t>aberto</a:t>
            </a:r>
            <a:endParaRPr lang="pt-BR" sz="11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>
              <a:lnSpc>
                <a:spcPct val="106000"/>
              </a:lnSpc>
              <a:spcBef>
                <a:spcPts val="425"/>
              </a:spcBef>
            </a:pPr>
            <a:r>
              <a:rPr lang="pt-BR" sz="1000" b="1" u="none" strike="noStrike">
                <a:solidFill>
                  <a:srgbClr val="3A3328"/>
                </a:solidFill>
                <a:effectLst/>
                <a:uFillTx/>
                <a:latin typeface="Arial"/>
              </a:rPr>
              <a:t>Segmento</a:t>
            </a:r>
            <a:r>
              <a:rPr lang="pt-BR" sz="1000" b="1" u="none" spc="-11" strike="noStrike">
                <a:solidFill>
                  <a:srgbClr val="3A3328"/>
                </a:solidFill>
                <a:effectLst/>
                <a:uFillTx/>
                <a:latin typeface="Arial"/>
              </a:rPr>
              <a:t> </a:t>
            </a:r>
            <a:r>
              <a:rPr lang="pt-BR" sz="1000" b="1" u="none" strike="noStrike">
                <a:solidFill>
                  <a:srgbClr val="3A3328"/>
                </a:solidFill>
                <a:effectLst/>
                <a:uFillTx/>
                <a:latin typeface="Arial"/>
              </a:rPr>
              <a:t>pouco</a:t>
            </a:r>
            <a:r>
              <a:rPr lang="pt-BR" sz="1000" b="1" u="none" spc="-6" strike="noStrike">
                <a:solidFill>
                  <a:srgbClr val="3A3328"/>
                </a:solidFill>
                <a:effectLst/>
                <a:uFillTx/>
                <a:latin typeface="Arial"/>
              </a:rPr>
              <a:t> </a:t>
            </a:r>
            <a:r>
              <a:rPr lang="pt-BR" sz="1000" b="1" u="none" strike="noStrike">
                <a:solidFill>
                  <a:srgbClr val="3A3328"/>
                </a:solidFill>
                <a:effectLst/>
                <a:uFillTx/>
                <a:latin typeface="Arial"/>
              </a:rPr>
              <a:t>explorado,</a:t>
            </a:r>
            <a:r>
              <a:rPr lang="pt-BR" sz="1000" b="1" u="none" spc="-6" strike="noStrike">
                <a:solidFill>
                  <a:srgbClr val="3A3328"/>
                </a:solidFill>
                <a:effectLst/>
                <a:uFillTx/>
                <a:latin typeface="Arial"/>
              </a:rPr>
              <a:t> </a:t>
            </a:r>
            <a:r>
              <a:rPr lang="pt-BR" sz="1000" b="1" u="none" spc="-26" strike="noStrike">
                <a:solidFill>
                  <a:srgbClr val="3A3328"/>
                </a:solidFill>
                <a:effectLst/>
                <a:uFillTx/>
                <a:latin typeface="Arial"/>
              </a:rPr>
              <a:t>com </a:t>
            </a:r>
            <a:r>
              <a:rPr lang="pt-BR" sz="1000" b="1" u="none" strike="noStrike">
                <a:solidFill>
                  <a:srgbClr val="3A3328"/>
                </a:solidFill>
                <a:effectLst/>
                <a:uFillTx/>
                <a:latin typeface="Arial"/>
              </a:rPr>
              <a:t>espaço</a:t>
            </a:r>
            <a:r>
              <a:rPr lang="pt-BR" sz="1000" b="1" u="none" spc="-6" strike="noStrike">
                <a:solidFill>
                  <a:srgbClr val="3A3328"/>
                </a:solidFill>
                <a:effectLst/>
                <a:uFillTx/>
                <a:latin typeface="Arial"/>
              </a:rPr>
              <a:t> </a:t>
            </a:r>
            <a:r>
              <a:rPr lang="pt-BR" sz="1000" b="1" u="none" strike="noStrike">
                <a:solidFill>
                  <a:srgbClr val="3A3328"/>
                </a:solidFill>
                <a:effectLst/>
                <a:uFillTx/>
                <a:latin typeface="Arial"/>
              </a:rPr>
              <a:t>para </a:t>
            </a:r>
            <a:r>
              <a:rPr lang="pt-BR" sz="1000" b="1" u="none" spc="-11" strike="noStrike">
                <a:solidFill>
                  <a:srgbClr val="3A3328"/>
                </a:solidFill>
                <a:effectLst/>
                <a:uFillTx/>
                <a:latin typeface="Arial"/>
              </a:rPr>
              <a:t>crescer.</a:t>
            </a:r>
            <a:endParaRPr lang="pt-BR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6" name="object 26"/>
          <p:cNvSpPr/>
          <p:nvPr/>
        </p:nvSpPr>
        <p:spPr>
          <a:xfrm>
            <a:off x="6714000" y="6028920"/>
            <a:ext cx="2628000" cy="24480"/>
          </a:xfrm>
          <a:custGeom>
            <a:avLst/>
            <a:gdLst>
              <a:gd name="textAreaLeft" fmla="*/ 0 w 2628000"/>
              <a:gd name="textAreaRight" fmla="*/ 2628360 w 2628000"/>
              <a:gd name="textAreaTop" fmla="*/ 0 h 24480"/>
              <a:gd name="textAreaBottom" fmla="*/ 24840 h 24480"/>
            </a:gdLst>
            <a:ahLst/>
            <a:cxnLst/>
            <a:rect l="textAreaLeft" t="textAreaTop" r="textAreaRight" b="textAreaBottom"/>
            <a:pathLst>
              <a:path w="1991995" h="38734">
                <a:moveTo>
                  <a:pt x="1995042" y="38100"/>
                </a:moveTo>
                <a:lnTo>
                  <a:pt x="0" y="38100"/>
                </a:lnTo>
                <a:lnTo>
                  <a:pt x="0" y="0"/>
                </a:lnTo>
                <a:lnTo>
                  <a:pt x="1995042" y="0"/>
                </a:lnTo>
                <a:lnTo>
                  <a:pt x="1995042" y="38100"/>
                </a:lnTo>
                <a:close/>
              </a:path>
            </a:pathLst>
          </a:custGeom>
          <a:solidFill>
            <a:srgbClr val="D4AF3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pt-B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7" name="object 46"/>
          <p:cNvSpPr/>
          <p:nvPr/>
        </p:nvSpPr>
        <p:spPr>
          <a:xfrm>
            <a:off x="6697440" y="6021360"/>
            <a:ext cx="2446560" cy="638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86400" rIns="0" bIns="0" anchor="t">
            <a:spAutoFit/>
          </a:bodyPr>
          <a:p>
            <a:pPr marL="12600">
              <a:lnSpc>
                <a:spcPct val="100000"/>
              </a:lnSpc>
              <a:spcBef>
                <a:spcPts val="680"/>
              </a:spcBef>
            </a:pPr>
            <a:r>
              <a:rPr lang="pt-BR" sz="1150" b="1" u="none" strike="noStrike">
                <a:solidFill>
                  <a:srgbClr val="0E0D0C"/>
                </a:solidFill>
                <a:effectLst/>
                <a:uFillTx/>
                <a:latin typeface="Arial"/>
              </a:rPr>
              <a:t>Meta:</a:t>
            </a:r>
            <a:r>
              <a:rPr lang="pt-BR" sz="1150" b="1" u="none" spc="-45" strike="noStrike">
                <a:solidFill>
                  <a:srgbClr val="0E0D0C"/>
                </a:solidFill>
                <a:effectLst/>
                <a:uFillTx/>
                <a:latin typeface="Arial"/>
              </a:rPr>
              <a:t> </a:t>
            </a:r>
            <a:r>
              <a:rPr lang="pt-BR" sz="1150" b="1" u="none" spc="-11" strike="noStrike">
                <a:solidFill>
                  <a:srgbClr val="0E0D0C"/>
                </a:solidFill>
                <a:effectLst/>
                <a:uFillTx/>
                <a:latin typeface="Arial"/>
              </a:rPr>
              <a:t>Brasil</a:t>
            </a:r>
            <a:endParaRPr lang="pt-BR" sz="11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>
              <a:lnSpc>
                <a:spcPct val="106000"/>
              </a:lnSpc>
              <a:spcBef>
                <a:spcPts val="425"/>
              </a:spcBef>
            </a:pPr>
            <a:r>
              <a:rPr lang="pt-BR" sz="1000" b="1" u="none" strike="noStrike">
                <a:solidFill>
                  <a:srgbClr val="3A3328"/>
                </a:solidFill>
                <a:effectLst/>
                <a:uFillTx/>
                <a:latin typeface="Arial"/>
              </a:rPr>
              <a:t>Ser</a:t>
            </a:r>
            <a:r>
              <a:rPr lang="pt-BR" sz="1000" b="1" u="none" spc="-6" strike="noStrike">
                <a:solidFill>
                  <a:srgbClr val="3A3328"/>
                </a:solidFill>
                <a:effectLst/>
                <a:uFillTx/>
                <a:latin typeface="Arial"/>
              </a:rPr>
              <a:t> </a:t>
            </a:r>
            <a:r>
              <a:rPr lang="pt-BR" sz="1000" b="1" u="none" strike="noStrike">
                <a:solidFill>
                  <a:srgbClr val="3A3328"/>
                </a:solidFill>
                <a:effectLst/>
                <a:uFillTx/>
                <a:latin typeface="Arial"/>
              </a:rPr>
              <a:t>reconhecida</a:t>
            </a:r>
            <a:r>
              <a:rPr lang="pt-BR" sz="1000" b="1" u="none" spc="-6" strike="noStrike">
                <a:solidFill>
                  <a:srgbClr val="3A3328"/>
                </a:solidFill>
                <a:effectLst/>
                <a:uFillTx/>
                <a:latin typeface="Arial"/>
              </a:rPr>
              <a:t> </a:t>
            </a:r>
            <a:r>
              <a:rPr lang="pt-BR" sz="1000" b="1" u="none" strike="noStrike">
                <a:solidFill>
                  <a:srgbClr val="3A3328"/>
                </a:solidFill>
                <a:effectLst/>
                <a:uFillTx/>
                <a:latin typeface="Arial"/>
              </a:rPr>
              <a:t>em</a:t>
            </a:r>
            <a:r>
              <a:rPr lang="pt-BR" sz="1000" b="1" u="none" spc="-6" strike="noStrike">
                <a:solidFill>
                  <a:srgbClr val="3A3328"/>
                </a:solidFill>
                <a:effectLst/>
                <a:uFillTx/>
                <a:latin typeface="Arial"/>
              </a:rPr>
              <a:t> </a:t>
            </a:r>
            <a:r>
              <a:rPr lang="pt-BR" sz="1000" b="1" u="none" strike="noStrike">
                <a:solidFill>
                  <a:srgbClr val="3A3328"/>
                </a:solidFill>
                <a:effectLst/>
                <a:uFillTx/>
                <a:latin typeface="Arial"/>
              </a:rPr>
              <a:t>todo o</a:t>
            </a:r>
            <a:r>
              <a:rPr lang="pt-BR" sz="1000" b="1" u="none" spc="-6" strike="noStrike">
                <a:solidFill>
                  <a:srgbClr val="3A3328"/>
                </a:solidFill>
                <a:effectLst/>
                <a:uFillTx/>
                <a:latin typeface="Arial"/>
              </a:rPr>
              <a:t> </a:t>
            </a:r>
            <a:r>
              <a:rPr lang="pt-BR" sz="1000" b="1" u="none" spc="-20" strike="noStrike">
                <a:solidFill>
                  <a:srgbClr val="3A3328"/>
                </a:solidFill>
                <a:effectLst/>
                <a:uFillTx/>
                <a:latin typeface="Arial"/>
              </a:rPr>
              <a:t>país. </a:t>
            </a:r>
            <a:r>
              <a:rPr lang="pt-BR" sz="1000" b="1" u="none" strike="noStrike">
                <a:solidFill>
                  <a:srgbClr val="3A3328"/>
                </a:solidFill>
                <a:effectLst/>
                <a:uFillTx/>
                <a:latin typeface="Arial"/>
              </a:rPr>
              <a:t>Acesso</a:t>
            </a:r>
            <a:r>
              <a:rPr lang="pt-BR" sz="1000" b="1" u="none" spc="-11" strike="noStrike">
                <a:solidFill>
                  <a:srgbClr val="3A3328"/>
                </a:solidFill>
                <a:effectLst/>
                <a:uFillTx/>
                <a:latin typeface="Arial"/>
              </a:rPr>
              <a:t> </a:t>
            </a:r>
            <a:r>
              <a:rPr lang="pt-BR" sz="1000" b="1" u="none" strike="noStrike">
                <a:solidFill>
                  <a:srgbClr val="3A3328"/>
                </a:solidFill>
                <a:effectLst/>
                <a:uFillTx/>
                <a:latin typeface="Arial"/>
              </a:rPr>
              <a:t>por</a:t>
            </a:r>
            <a:r>
              <a:rPr lang="pt-BR" sz="1000" b="1" u="none" spc="-6" strike="noStrike">
                <a:solidFill>
                  <a:srgbClr val="3A3328"/>
                </a:solidFill>
                <a:effectLst/>
                <a:uFillTx/>
                <a:latin typeface="Arial"/>
              </a:rPr>
              <a:t> </a:t>
            </a:r>
            <a:r>
              <a:rPr lang="pt-BR" sz="1000" b="1" u="none" strike="noStrike">
                <a:solidFill>
                  <a:srgbClr val="3A3328"/>
                </a:solidFill>
                <a:effectLst/>
                <a:uFillTx/>
                <a:latin typeface="Arial"/>
              </a:rPr>
              <a:t>planos</a:t>
            </a:r>
            <a:r>
              <a:rPr lang="pt-BR" sz="1000" b="1" u="none" spc="-11" strike="noStrike">
                <a:solidFill>
                  <a:srgbClr val="3A3328"/>
                </a:solidFill>
                <a:effectLst/>
                <a:uFillTx/>
                <a:latin typeface="Arial"/>
              </a:rPr>
              <a:t>.</a:t>
            </a:r>
            <a:endParaRPr lang="pt-BR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8" name="object 18"/>
          <p:cNvSpPr/>
          <p:nvPr/>
        </p:nvSpPr>
        <p:spPr>
          <a:xfrm>
            <a:off x="360360" y="6872760"/>
            <a:ext cx="9980280" cy="322920"/>
          </a:xfrm>
          <a:custGeom>
            <a:avLst/>
            <a:gdLst>
              <a:gd name="textAreaLeft" fmla="*/ 0 w 9980280"/>
              <a:gd name="textAreaRight" fmla="*/ 9980640 w 9980280"/>
              <a:gd name="textAreaTop" fmla="*/ 0 h 322920"/>
              <a:gd name="textAreaBottom" fmla="*/ 323280 h 322920"/>
            </a:gdLst>
            <a:ahLst/>
            <a:cxnLst/>
            <a:rect l="textAreaLeft" t="textAreaTop" r="textAreaRight" b="textAreaBottom"/>
            <a:pathLst>
              <a:path w="7562850" h="505459">
                <a:moveTo>
                  <a:pt x="0" y="508000"/>
                </a:moveTo>
                <a:lnTo>
                  <a:pt x="0" y="0"/>
                </a:lnTo>
                <a:lnTo>
                  <a:pt x="7557485" y="0"/>
                </a:lnTo>
                <a:lnTo>
                  <a:pt x="7557485" y="507999"/>
                </a:lnTo>
                <a:lnTo>
                  <a:pt x="0" y="508000"/>
                </a:lnTo>
                <a:close/>
              </a:path>
            </a:pathLst>
          </a:custGeom>
          <a:solidFill>
            <a:srgbClr val="0E0D0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pt-B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9" name="object 51"/>
          <p:cNvSpPr txBox="1"/>
          <p:nvPr/>
        </p:nvSpPr>
        <p:spPr>
          <a:xfrm>
            <a:off x="360000" y="6998040"/>
            <a:ext cx="2700000" cy="136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p>
            <a:pPr marL="144000">
              <a:lnSpc>
                <a:spcPts val="1074"/>
              </a:lnSpc>
            </a:pPr>
            <a:r>
              <a:rPr lang="pt-BR" sz="1000" b="1" u="none" strike="noStrike">
                <a:solidFill>
                  <a:srgbClr val="D4AF37"/>
                </a:solidFill>
                <a:effectLst/>
                <a:uFillTx/>
                <a:latin typeface="Arial"/>
              </a:rPr>
              <a:t>HAIE</a:t>
            </a:r>
            <a:r>
              <a:rPr lang="pt-BR" sz="1000" b="1" u="none" spc="-45" strike="noStrike">
                <a:solidFill>
                  <a:srgbClr val="D4AF37"/>
                </a:solidFill>
                <a:effectLst/>
                <a:uFillTx/>
                <a:latin typeface="Arial"/>
              </a:rPr>
              <a:t> </a:t>
            </a:r>
            <a:r>
              <a:rPr lang="pt-BR" sz="1000" b="1" u="none" strike="noStrike">
                <a:solidFill>
                  <a:srgbClr val="D4AF37"/>
                </a:solidFill>
                <a:effectLst/>
                <a:uFillTx/>
                <a:latin typeface="Arial"/>
              </a:rPr>
              <a:t>·</a:t>
            </a:r>
            <a:r>
              <a:rPr lang="pt-BR" sz="1000" b="1" u="none" spc="-40" strike="noStrike">
                <a:solidFill>
                  <a:srgbClr val="D4AF37"/>
                </a:solidFill>
                <a:effectLst/>
                <a:uFillTx/>
                <a:latin typeface="Arial"/>
              </a:rPr>
              <a:t> </a:t>
            </a:r>
            <a:r>
              <a:rPr lang="pt-BR" sz="1000" b="1" u="none" strike="noStrike">
                <a:solidFill>
                  <a:srgbClr val="D4AF37"/>
                </a:solidFill>
                <a:effectLst/>
                <a:uFillTx/>
                <a:latin typeface="Arial"/>
              </a:rPr>
              <a:t>Encontre.</a:t>
            </a:r>
            <a:r>
              <a:rPr lang="pt-BR" sz="1000" b="1" u="none" spc="-40" strike="noStrike">
                <a:solidFill>
                  <a:srgbClr val="D4AF37"/>
                </a:solidFill>
                <a:effectLst/>
                <a:uFillTx/>
                <a:latin typeface="Arial"/>
              </a:rPr>
              <a:t> </a:t>
            </a:r>
            <a:r>
              <a:rPr lang="pt-BR" sz="1000" b="1" u="none" strike="noStrike">
                <a:solidFill>
                  <a:srgbClr val="D4AF37"/>
                </a:solidFill>
                <a:effectLst/>
                <a:uFillTx/>
                <a:latin typeface="Arial"/>
              </a:rPr>
              <a:t>Conecte.</a:t>
            </a:r>
            <a:r>
              <a:rPr lang="pt-BR" sz="1000" b="1" u="none" spc="-45" strike="noStrike">
                <a:solidFill>
                  <a:srgbClr val="D4AF37"/>
                </a:solidFill>
                <a:effectLst/>
                <a:uFillTx/>
                <a:latin typeface="Arial"/>
              </a:rPr>
              <a:t> </a:t>
            </a:r>
            <a:r>
              <a:rPr lang="pt-BR" sz="1000" b="1" u="none" spc="-11" strike="noStrike">
                <a:solidFill>
                  <a:srgbClr val="D4AF37"/>
                </a:solidFill>
                <a:effectLst/>
                <a:uFillTx/>
                <a:latin typeface="Arial"/>
              </a:rPr>
              <a:t>Negocie.</a:t>
            </a:r>
            <a:endParaRPr lang="pt-BR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0" name="object 55"/>
          <p:cNvSpPr txBox="1"/>
          <p:nvPr/>
        </p:nvSpPr>
        <p:spPr>
          <a:xfrm>
            <a:off x="9799200" y="7020360"/>
            <a:ext cx="461160" cy="124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p>
            <a:pPr marL="63360">
              <a:lnSpc>
                <a:spcPts val="981"/>
              </a:lnSpc>
            </a:pPr>
            <a:fld id="{8569A913-383E-420C-AB63-8AE5676A4ECC}" type="slidenum">
              <a:rPr lang="pt-BR" sz="900" b="0" u="none" spc="-26" strike="noStrike">
                <a:solidFill>
                  <a:srgbClr val="BDB4A2"/>
                </a:solidFill>
                <a:effectLst/>
                <a:uFillTx/>
                <a:latin typeface="Arial"/>
              </a:rPr>
              <a:t>&lt;número&gt;</a:t>
            </a:fld>
            <a:r>
              <a:rPr lang="pt-BR" sz="900" b="0" u="none" spc="-26" strike="noStrike">
                <a:solidFill>
                  <a:srgbClr val="BDB4A2"/>
                </a:solidFill>
                <a:effectLst/>
                <a:uFillTx/>
                <a:latin typeface="Arial"/>
              </a:rPr>
              <a:t>/6</a:t>
            </a:r>
            <a:endParaRPr lang="pt-BR" sz="9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1" name="object 69"/>
          <p:cNvSpPr/>
          <p:nvPr/>
        </p:nvSpPr>
        <p:spPr>
          <a:xfrm>
            <a:off x="1085760" y="3464640"/>
            <a:ext cx="6033240" cy="289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99000" rIns="0" bIns="0" anchor="t">
            <a:spAutoFit/>
          </a:bodyPr>
          <a:p>
            <a:pPr marL="12600">
              <a:lnSpc>
                <a:spcPct val="100000"/>
              </a:lnSpc>
              <a:spcBef>
                <a:spcPts val="780"/>
              </a:spcBef>
            </a:pPr>
            <a:r>
              <a:rPr lang="pt-BR" sz="1250" b="1" u="none" strike="noStrike">
                <a:solidFill>
                  <a:srgbClr val="0E0D0C"/>
                </a:solidFill>
                <a:effectLst/>
                <a:uFillTx/>
                <a:latin typeface="Arial"/>
              </a:rPr>
              <a:t>Avaliação</a:t>
            </a:r>
            <a:r>
              <a:rPr lang="pt-BR" sz="1250" b="1" u="none" spc="-54" strike="noStrike">
                <a:solidFill>
                  <a:srgbClr val="0E0D0C"/>
                </a:solidFill>
                <a:effectLst/>
                <a:uFillTx/>
                <a:latin typeface="Arial"/>
              </a:rPr>
              <a:t> </a:t>
            </a:r>
            <a:r>
              <a:rPr lang="pt-BR" sz="1250" b="1" u="none" strike="noStrike">
                <a:solidFill>
                  <a:srgbClr val="0E0D0C"/>
                </a:solidFill>
                <a:effectLst/>
                <a:uFillTx/>
                <a:latin typeface="Arial"/>
              </a:rPr>
              <a:t>dos</a:t>
            </a:r>
            <a:r>
              <a:rPr lang="pt-BR" sz="1250" b="1" u="none" spc="-51" strike="noStrike">
                <a:solidFill>
                  <a:srgbClr val="0E0D0C"/>
                </a:solidFill>
                <a:effectLst/>
                <a:uFillTx/>
                <a:latin typeface="Arial"/>
              </a:rPr>
              <a:t> </a:t>
            </a:r>
            <a:r>
              <a:rPr lang="pt-BR" sz="1250" b="1" u="none" spc="-11" strike="noStrike">
                <a:solidFill>
                  <a:srgbClr val="0E0D0C"/>
                </a:solidFill>
                <a:effectLst/>
                <a:uFillTx/>
                <a:latin typeface="Arial"/>
              </a:rPr>
              <a:t>clientes: </a:t>
            </a:r>
            <a:r>
              <a:rPr lang="pt-BR" sz="1050" b="0" u="none" strike="noStrike">
                <a:solidFill>
                  <a:srgbClr val="3A3328"/>
                </a:solidFill>
                <a:effectLst/>
                <a:uFillTx/>
                <a:latin typeface="Arial"/>
              </a:rPr>
              <a:t>Clientes</a:t>
            </a:r>
            <a:r>
              <a:rPr lang="pt-BR" sz="1050" b="0" u="none" spc="-26" strike="noStrike">
                <a:solidFill>
                  <a:srgbClr val="3A3328"/>
                </a:solidFill>
                <a:effectLst/>
                <a:uFillTx/>
                <a:latin typeface="Arial"/>
              </a:rPr>
              <a:t> </a:t>
            </a:r>
            <a:r>
              <a:rPr lang="pt-BR" sz="1050" b="0" u="none" strike="noStrike">
                <a:solidFill>
                  <a:srgbClr val="3A3328"/>
                </a:solidFill>
                <a:effectLst/>
                <a:uFillTx/>
                <a:latin typeface="Arial"/>
              </a:rPr>
              <a:t>avaliam</a:t>
            </a:r>
            <a:r>
              <a:rPr lang="pt-BR" sz="1050" b="0" u="none" spc="-20" strike="noStrike">
                <a:solidFill>
                  <a:srgbClr val="3A3328"/>
                </a:solidFill>
                <a:effectLst/>
                <a:uFillTx/>
                <a:latin typeface="Arial"/>
              </a:rPr>
              <a:t> </a:t>
            </a:r>
            <a:r>
              <a:rPr lang="pt-BR" sz="1050" b="0" u="none" strike="noStrike">
                <a:solidFill>
                  <a:srgbClr val="3A3328"/>
                </a:solidFill>
                <a:effectLst/>
                <a:uFillTx/>
                <a:latin typeface="Arial"/>
              </a:rPr>
              <a:t>as</a:t>
            </a:r>
            <a:r>
              <a:rPr lang="pt-BR" sz="1050" b="0" u="none" spc="-20" strike="noStrike">
                <a:solidFill>
                  <a:srgbClr val="3A3328"/>
                </a:solidFill>
                <a:effectLst/>
                <a:uFillTx/>
                <a:latin typeface="Arial"/>
              </a:rPr>
              <a:t> </a:t>
            </a:r>
            <a:r>
              <a:rPr lang="pt-BR" sz="1050" b="0" u="none" strike="noStrike">
                <a:solidFill>
                  <a:srgbClr val="3A3328"/>
                </a:solidFill>
                <a:effectLst/>
                <a:uFillTx/>
                <a:latin typeface="Arial"/>
              </a:rPr>
              <a:t>empresas,</a:t>
            </a:r>
            <a:r>
              <a:rPr lang="pt-BR" sz="1050" b="0" u="none" spc="-20" strike="noStrike">
                <a:solidFill>
                  <a:srgbClr val="3A3328"/>
                </a:solidFill>
                <a:effectLst/>
                <a:uFillTx/>
                <a:latin typeface="Arial"/>
              </a:rPr>
              <a:t> </a:t>
            </a:r>
            <a:r>
              <a:rPr lang="pt-BR" sz="1050" b="0" u="none" strike="noStrike">
                <a:solidFill>
                  <a:srgbClr val="3A3328"/>
                </a:solidFill>
                <a:effectLst/>
                <a:uFillTx/>
                <a:latin typeface="Arial"/>
              </a:rPr>
              <a:t>e</a:t>
            </a:r>
            <a:r>
              <a:rPr lang="pt-BR" sz="1050" b="0" u="none" spc="-26" strike="noStrike">
                <a:solidFill>
                  <a:srgbClr val="3A3328"/>
                </a:solidFill>
                <a:effectLst/>
                <a:uFillTx/>
                <a:latin typeface="Arial"/>
              </a:rPr>
              <a:t> </a:t>
            </a:r>
            <a:r>
              <a:rPr lang="pt-BR" sz="1050" b="0" u="none" strike="noStrike">
                <a:solidFill>
                  <a:srgbClr val="3A3328"/>
                </a:solidFill>
                <a:effectLst/>
                <a:uFillTx/>
                <a:latin typeface="Arial"/>
              </a:rPr>
              <a:t>um</a:t>
            </a:r>
            <a:r>
              <a:rPr lang="pt-BR" sz="1050" b="0" u="none" spc="-20" strike="noStrike">
                <a:solidFill>
                  <a:srgbClr val="3A3328"/>
                </a:solidFill>
                <a:effectLst/>
                <a:uFillTx/>
                <a:latin typeface="Arial"/>
              </a:rPr>
              <a:t> </a:t>
            </a:r>
            <a:r>
              <a:rPr lang="pt-BR" sz="1050" b="0" u="none" spc="-11" strike="noStrike">
                <a:solidFill>
                  <a:srgbClr val="3A3328"/>
                </a:solidFill>
                <a:effectLst/>
                <a:uFillTx/>
                <a:latin typeface="Arial"/>
              </a:rPr>
              <a:t>ranking </a:t>
            </a:r>
            <a:r>
              <a:rPr lang="pt-BR" sz="1050" b="0" u="none" strike="noStrike">
                <a:solidFill>
                  <a:srgbClr val="3A3328"/>
                </a:solidFill>
                <a:effectLst/>
                <a:uFillTx/>
                <a:latin typeface="Arial"/>
              </a:rPr>
              <a:t>mostra</a:t>
            </a:r>
            <a:r>
              <a:rPr lang="pt-BR" sz="1050" b="0" u="none" spc="-14" strike="noStrike">
                <a:solidFill>
                  <a:srgbClr val="3A3328"/>
                </a:solidFill>
                <a:effectLst/>
                <a:uFillTx/>
                <a:latin typeface="Arial"/>
              </a:rPr>
              <a:t> </a:t>
            </a:r>
            <a:r>
              <a:rPr lang="pt-BR" sz="1050" b="0" u="none" strike="noStrike">
                <a:solidFill>
                  <a:srgbClr val="3A3328"/>
                </a:solidFill>
                <a:effectLst/>
                <a:uFillTx/>
                <a:latin typeface="Arial"/>
              </a:rPr>
              <a:t>as</a:t>
            </a:r>
            <a:r>
              <a:rPr lang="pt-BR" sz="1050" b="0" u="none" spc="-14" strike="noStrike">
                <a:solidFill>
                  <a:srgbClr val="3A3328"/>
                </a:solidFill>
                <a:effectLst/>
                <a:uFillTx/>
                <a:latin typeface="Arial"/>
              </a:rPr>
              <a:t> </a:t>
            </a:r>
            <a:r>
              <a:rPr lang="pt-BR" sz="1050" b="0" u="none" spc="-11" strike="noStrike">
                <a:solidFill>
                  <a:srgbClr val="3A3328"/>
                </a:solidFill>
                <a:effectLst/>
                <a:uFillTx/>
                <a:latin typeface="Arial"/>
              </a:rPr>
              <a:t>melhores.</a:t>
            </a:r>
            <a:endParaRPr lang="pt-BR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2" name="object 73"/>
          <p:cNvSpPr/>
          <p:nvPr/>
        </p:nvSpPr>
        <p:spPr>
          <a:xfrm>
            <a:off x="1080000" y="3780000"/>
            <a:ext cx="5853960" cy="289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99000" rIns="0" bIns="0" anchor="t">
            <a:spAutoFit/>
          </a:bodyPr>
          <a:p>
            <a:pPr marL="12600">
              <a:lnSpc>
                <a:spcPct val="100000"/>
              </a:lnSpc>
              <a:spcBef>
                <a:spcPts val="780"/>
              </a:spcBef>
            </a:pPr>
            <a:r>
              <a:rPr lang="pt-BR" sz="1250" b="1" u="none" strike="noStrike">
                <a:solidFill>
                  <a:srgbClr val="0E0D0C"/>
                </a:solidFill>
                <a:effectLst/>
                <a:uFillTx/>
                <a:latin typeface="Arial"/>
              </a:rPr>
              <a:t>Histórico</a:t>
            </a:r>
            <a:r>
              <a:rPr lang="pt-BR" sz="1250" b="1" u="none" spc="-45" strike="noStrike">
                <a:solidFill>
                  <a:srgbClr val="0E0D0C"/>
                </a:solidFill>
                <a:effectLst/>
                <a:uFillTx/>
                <a:latin typeface="Arial"/>
              </a:rPr>
              <a:t> </a:t>
            </a:r>
            <a:r>
              <a:rPr lang="pt-BR" sz="1250" b="1" u="none" strike="noStrike">
                <a:solidFill>
                  <a:srgbClr val="0E0D0C"/>
                </a:solidFill>
                <a:effectLst/>
                <a:uFillTx/>
                <a:latin typeface="Arial"/>
              </a:rPr>
              <a:t>e</a:t>
            </a:r>
            <a:r>
              <a:rPr lang="pt-BR" sz="1250" b="1" u="none" spc="-34" strike="noStrike">
                <a:solidFill>
                  <a:srgbClr val="0E0D0C"/>
                </a:solidFill>
                <a:effectLst/>
                <a:uFillTx/>
                <a:latin typeface="Arial"/>
              </a:rPr>
              <a:t> </a:t>
            </a:r>
            <a:r>
              <a:rPr lang="pt-BR" sz="1250" b="1" u="none" spc="-11" strike="noStrike">
                <a:solidFill>
                  <a:srgbClr val="0E0D0C"/>
                </a:solidFill>
                <a:effectLst/>
                <a:uFillTx/>
                <a:latin typeface="Arial"/>
              </a:rPr>
              <a:t>indicadores: </a:t>
            </a:r>
            <a:r>
              <a:rPr lang="pt-BR" sz="1050" b="0" u="none" strike="noStrike">
                <a:solidFill>
                  <a:srgbClr val="3A3328"/>
                </a:solidFill>
                <a:effectLst/>
                <a:uFillTx/>
                <a:latin typeface="Arial"/>
              </a:rPr>
              <a:t>Fornecedores</a:t>
            </a:r>
            <a:r>
              <a:rPr lang="pt-BR" sz="1050" b="0" u="none" spc="-40" strike="noStrike">
                <a:solidFill>
                  <a:srgbClr val="3A3328"/>
                </a:solidFill>
                <a:effectLst/>
                <a:uFillTx/>
                <a:latin typeface="Arial"/>
              </a:rPr>
              <a:t> </a:t>
            </a:r>
            <a:r>
              <a:rPr lang="pt-BR" sz="1050" b="0" u="none" strike="noStrike">
                <a:solidFill>
                  <a:srgbClr val="3A3328"/>
                </a:solidFill>
                <a:effectLst/>
                <a:uFillTx/>
                <a:latin typeface="Arial"/>
              </a:rPr>
              <a:t>qualificados</a:t>
            </a:r>
            <a:r>
              <a:rPr lang="pt-BR" sz="1050" b="0" u="none" spc="-34" strike="noStrike">
                <a:solidFill>
                  <a:srgbClr val="3A3328"/>
                </a:solidFill>
                <a:effectLst/>
                <a:uFillTx/>
                <a:latin typeface="Arial"/>
              </a:rPr>
              <a:t> </a:t>
            </a:r>
            <a:r>
              <a:rPr lang="pt-BR" sz="1050" b="0" u="none" strike="noStrike">
                <a:solidFill>
                  <a:srgbClr val="3A3328"/>
                </a:solidFill>
                <a:effectLst/>
                <a:uFillTx/>
                <a:latin typeface="Arial"/>
              </a:rPr>
              <a:t>pelo</a:t>
            </a:r>
            <a:r>
              <a:rPr lang="pt-BR" sz="1050" b="0" u="none" spc="-34" strike="noStrike">
                <a:solidFill>
                  <a:srgbClr val="3A3328"/>
                </a:solidFill>
                <a:effectLst/>
                <a:uFillTx/>
                <a:latin typeface="Arial"/>
              </a:rPr>
              <a:t> </a:t>
            </a:r>
            <a:r>
              <a:rPr lang="pt-BR" sz="1050" b="0" u="none" strike="noStrike">
                <a:solidFill>
                  <a:srgbClr val="3A3328"/>
                </a:solidFill>
                <a:effectLst/>
                <a:uFillTx/>
                <a:latin typeface="Arial"/>
              </a:rPr>
              <a:t>histórico</a:t>
            </a:r>
            <a:r>
              <a:rPr lang="pt-BR" sz="1050" b="0" u="none" spc="-34" strike="noStrike">
                <a:solidFill>
                  <a:srgbClr val="3A3328"/>
                </a:solidFill>
                <a:effectLst/>
                <a:uFillTx/>
                <a:latin typeface="Arial"/>
              </a:rPr>
              <a:t> </a:t>
            </a:r>
            <a:r>
              <a:rPr lang="pt-BR" sz="1050" b="0" u="none" spc="-26" strike="noStrike">
                <a:solidFill>
                  <a:srgbClr val="3A3328"/>
                </a:solidFill>
                <a:effectLst/>
                <a:uFillTx/>
                <a:latin typeface="Arial"/>
              </a:rPr>
              <a:t>de </a:t>
            </a:r>
            <a:r>
              <a:rPr lang="pt-BR" sz="1050" b="0" u="none" spc="-11" strike="noStrike">
                <a:solidFill>
                  <a:srgbClr val="3A3328"/>
                </a:solidFill>
                <a:effectLst/>
                <a:uFillTx/>
                <a:latin typeface="Arial"/>
              </a:rPr>
              <a:t>atendimento.</a:t>
            </a:r>
            <a:endParaRPr lang="pt-BR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" name="PlaceHolder 1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HAIE · Encontre. Conecte. Negocie.</a:t>
            </a: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object 25"/>
          <p:cNvSpPr/>
          <p:nvPr/>
        </p:nvSpPr>
        <p:spPr>
          <a:xfrm>
            <a:off x="3111480" y="468720"/>
            <a:ext cx="4088520" cy="256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 anchorCtr="1">
            <a:spAutoFit/>
          </a:bodyPr>
          <a:p>
            <a:pPr marL="12600" algn="ctr">
              <a:lnSpc>
                <a:spcPct val="100000"/>
              </a:lnSpc>
              <a:spcBef>
                <a:spcPts val="99"/>
              </a:spcBef>
            </a:pPr>
            <a:r>
              <a:rPr lang="pt-BR" sz="1600" b="1" u="none" strike="noStrike">
                <a:solidFill>
                  <a:srgbClr val="F5F1E6"/>
                </a:solidFill>
                <a:effectLst/>
                <a:uFillTx/>
                <a:latin typeface="Arial"/>
              </a:rPr>
              <a:t>Do</a:t>
            </a:r>
            <a:r>
              <a:rPr lang="pt-BR" sz="1600" b="1" u="none" spc="-40" strike="noStrike">
                <a:solidFill>
                  <a:srgbClr val="F5F1E6"/>
                </a:solidFill>
                <a:effectLst/>
                <a:uFillTx/>
                <a:latin typeface="Arial"/>
              </a:rPr>
              <a:t> </a:t>
            </a:r>
            <a:r>
              <a:rPr lang="pt-BR" sz="1600" b="1" u="none" strike="noStrike">
                <a:solidFill>
                  <a:srgbClr val="F5F1E6"/>
                </a:solidFill>
                <a:effectLst/>
                <a:uFillTx/>
                <a:latin typeface="Arial"/>
              </a:rPr>
              <a:t>problema</a:t>
            </a:r>
            <a:r>
              <a:rPr lang="pt-BR" sz="1600" b="1" u="none" spc="-34" strike="noStrike">
                <a:solidFill>
                  <a:srgbClr val="F5F1E6"/>
                </a:solidFill>
                <a:effectLst/>
                <a:uFillTx/>
                <a:latin typeface="Arial"/>
              </a:rPr>
              <a:t> </a:t>
            </a:r>
            <a:r>
              <a:rPr lang="pt-BR" sz="1600" b="1" u="none" strike="noStrike">
                <a:solidFill>
                  <a:srgbClr val="F5F1E6"/>
                </a:solidFill>
                <a:effectLst/>
                <a:uFillTx/>
                <a:latin typeface="Arial"/>
              </a:rPr>
              <a:t>à</a:t>
            </a:r>
            <a:r>
              <a:rPr lang="pt-BR" sz="1600" b="1" u="none" spc="-34" strike="noStrike">
                <a:solidFill>
                  <a:srgbClr val="F5F1E6"/>
                </a:solidFill>
                <a:effectLst/>
                <a:uFillTx/>
                <a:latin typeface="Arial"/>
              </a:rPr>
              <a:t> </a:t>
            </a:r>
            <a:r>
              <a:rPr lang="pt-BR" sz="1600" b="1" u="none" spc="-11" strike="noStrike">
                <a:solidFill>
                  <a:srgbClr val="F5F1E6"/>
                </a:solidFill>
                <a:effectLst/>
                <a:uFillTx/>
                <a:latin typeface="Arial"/>
              </a:rPr>
              <a:t>solução</a:t>
            </a:r>
            <a:endParaRPr lang="pt-BR" sz="16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4" name="object 27"/>
          <p:cNvSpPr/>
          <p:nvPr/>
        </p:nvSpPr>
        <p:spPr>
          <a:xfrm>
            <a:off x="595440" y="900000"/>
            <a:ext cx="3750480" cy="21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pt-BR" sz="1300" b="1" u="none" strike="noStrike">
                <a:solidFill>
                  <a:srgbClr val="0F038F"/>
                </a:solidFill>
                <a:effectLst/>
                <a:uFillTx/>
                <a:latin typeface="Arial"/>
              </a:rPr>
              <a:t>O</a:t>
            </a:r>
            <a:r>
              <a:rPr lang="pt-BR" sz="1300" b="1" u="none" spc="-14" strike="noStrike">
                <a:solidFill>
                  <a:srgbClr val="0F038F"/>
                </a:solidFill>
                <a:effectLst/>
                <a:uFillTx/>
                <a:latin typeface="Arial"/>
              </a:rPr>
              <a:t> </a:t>
            </a:r>
            <a:r>
              <a:rPr lang="pt-BR" sz="1300" b="1" u="none" strike="noStrike">
                <a:solidFill>
                  <a:srgbClr val="0F038F"/>
                </a:solidFill>
                <a:effectLst/>
                <a:uFillTx/>
                <a:latin typeface="Arial"/>
              </a:rPr>
              <a:t>QUE</a:t>
            </a:r>
            <a:r>
              <a:rPr lang="pt-BR" sz="1300" b="1" u="none" spc="-11" strike="noStrike">
                <a:solidFill>
                  <a:srgbClr val="0F038F"/>
                </a:solidFill>
                <a:effectLst/>
                <a:uFillTx/>
                <a:latin typeface="Arial"/>
              </a:rPr>
              <a:t> </a:t>
            </a:r>
            <a:r>
              <a:rPr lang="pt-BR" sz="1300" b="1" u="none" strike="noStrike">
                <a:solidFill>
                  <a:srgbClr val="0F038F"/>
                </a:solidFill>
                <a:effectLst/>
                <a:uFillTx/>
                <a:latin typeface="Arial"/>
              </a:rPr>
              <a:t>FALTA</a:t>
            </a:r>
            <a:r>
              <a:rPr lang="pt-BR" sz="1300" b="1" u="none" spc="-11" strike="noStrike">
                <a:solidFill>
                  <a:srgbClr val="0F038F"/>
                </a:solidFill>
                <a:effectLst/>
                <a:uFillTx/>
                <a:latin typeface="Arial"/>
              </a:rPr>
              <a:t> </a:t>
            </a:r>
            <a:r>
              <a:rPr lang="pt-BR" sz="1300" b="1" u="none" strike="noStrike">
                <a:solidFill>
                  <a:srgbClr val="0F038F"/>
                </a:solidFill>
                <a:effectLst/>
                <a:uFillTx/>
                <a:latin typeface="Arial"/>
              </a:rPr>
              <a:t>E</a:t>
            </a:r>
            <a:r>
              <a:rPr lang="pt-BR" sz="1300" b="1" u="none" spc="-11" strike="noStrike">
                <a:solidFill>
                  <a:srgbClr val="0F038F"/>
                </a:solidFill>
                <a:effectLst/>
                <a:uFillTx/>
                <a:latin typeface="Arial"/>
              </a:rPr>
              <a:t> </a:t>
            </a:r>
            <a:r>
              <a:rPr lang="pt-BR" sz="1300" b="1" u="none" strike="noStrike">
                <a:solidFill>
                  <a:srgbClr val="0F038F"/>
                </a:solidFill>
                <a:effectLst/>
                <a:uFillTx/>
                <a:latin typeface="Arial"/>
              </a:rPr>
              <a:t>COMO</a:t>
            </a:r>
            <a:r>
              <a:rPr lang="pt-BR" sz="1300" b="1" u="none" spc="-14" strike="noStrike">
                <a:solidFill>
                  <a:srgbClr val="0F038F"/>
                </a:solidFill>
                <a:effectLst/>
                <a:uFillTx/>
                <a:latin typeface="Arial"/>
              </a:rPr>
              <a:t> </a:t>
            </a:r>
            <a:r>
              <a:rPr lang="pt-BR" sz="1300" b="1" u="none" strike="noStrike">
                <a:solidFill>
                  <a:srgbClr val="0F038F"/>
                </a:solidFill>
                <a:effectLst/>
                <a:uFillTx/>
                <a:latin typeface="Arial"/>
              </a:rPr>
              <a:t>O</a:t>
            </a:r>
            <a:r>
              <a:rPr lang="pt-BR" sz="1300" b="1" u="none" spc="-11" strike="noStrike">
                <a:solidFill>
                  <a:srgbClr val="0F038F"/>
                </a:solidFill>
                <a:effectLst/>
                <a:uFillTx/>
                <a:latin typeface="Arial"/>
              </a:rPr>
              <a:t> </a:t>
            </a:r>
            <a:r>
              <a:rPr lang="pt-BR" sz="1300" b="1" u="none" strike="noStrike">
                <a:solidFill>
                  <a:srgbClr val="0F038F"/>
                </a:solidFill>
                <a:effectLst/>
                <a:uFillTx/>
                <a:latin typeface="Arial"/>
              </a:rPr>
              <a:t>RADAR</a:t>
            </a:r>
            <a:r>
              <a:rPr lang="pt-BR" sz="1300" b="1" u="none" spc="-11" strike="noStrike">
                <a:solidFill>
                  <a:srgbClr val="0F038F"/>
                </a:solidFill>
                <a:effectLst/>
                <a:uFillTx/>
                <a:latin typeface="Arial"/>
              </a:rPr>
              <a:t> RESOLVE</a:t>
            </a:r>
            <a:endParaRPr lang="pt-BR" sz="1300" b="0" u="none" strike="noStrike">
              <a:solidFill>
                <a:srgbClr val="0F038F"/>
              </a:solidFill>
              <a:effectLst/>
              <a:uFillTx/>
              <a:latin typeface="Arial"/>
            </a:endParaRPr>
          </a:p>
        </p:txBody>
      </p:sp>
      <p:sp>
        <p:nvSpPr>
          <p:cNvPr id="95" name="object 28"/>
          <p:cNvSpPr/>
          <p:nvPr/>
        </p:nvSpPr>
        <p:spPr>
          <a:xfrm>
            <a:off x="1080000" y="1980000"/>
            <a:ext cx="3060000" cy="150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 anchorCtr="1">
            <a:spAutoFit/>
          </a:bodyPr>
          <a:p>
            <a:pPr marL="12600" algn="r">
              <a:lnSpc>
                <a:spcPts val="1080"/>
              </a:lnSpc>
              <a:spcBef>
                <a:spcPts val="99"/>
              </a:spcBef>
            </a:pPr>
            <a:r>
              <a:rPr lang="pt-BR" sz="1500" b="1" u="none" strike="noStrike">
                <a:solidFill>
                  <a:srgbClr val="0E0D0C"/>
                </a:solidFill>
                <a:effectLst/>
                <a:uFillTx/>
                <a:latin typeface="Arial"/>
              </a:rPr>
              <a:t>Cadastro</a:t>
            </a:r>
            <a:r>
              <a:rPr lang="pt-BR" sz="1500" b="1" u="none" spc="-60" strike="noStrike">
                <a:solidFill>
                  <a:srgbClr val="0E0D0C"/>
                </a:solidFill>
                <a:effectLst/>
                <a:uFillTx/>
                <a:latin typeface="Arial"/>
              </a:rPr>
              <a:t> </a:t>
            </a:r>
            <a:r>
              <a:rPr lang="pt-BR" sz="1500" b="1" u="none" strike="noStrike">
                <a:solidFill>
                  <a:srgbClr val="0E0D0C"/>
                </a:solidFill>
                <a:effectLst/>
                <a:uFillTx/>
                <a:latin typeface="Arial"/>
              </a:rPr>
              <a:t>aberto</a:t>
            </a:r>
            <a:r>
              <a:rPr lang="pt-BR" sz="1500" b="1" u="none" spc="-54" strike="noStrike">
                <a:solidFill>
                  <a:srgbClr val="0E0D0C"/>
                </a:solidFill>
                <a:effectLst/>
                <a:uFillTx/>
                <a:latin typeface="Arial"/>
              </a:rPr>
              <a:t> </a:t>
            </a:r>
            <a:r>
              <a:rPr lang="pt-BR" sz="1500" b="1" u="none" spc="-51" strike="noStrike">
                <a:solidFill>
                  <a:srgbClr val="0E0D0C"/>
                </a:solidFill>
                <a:effectLst/>
                <a:uFillTx/>
                <a:latin typeface="Arial"/>
              </a:rPr>
              <a:t>a </a:t>
            </a:r>
            <a:r>
              <a:rPr lang="pt-BR" sz="1500" b="1" u="none" strike="noStrike">
                <a:solidFill>
                  <a:srgbClr val="0E0D0C"/>
                </a:solidFill>
                <a:effectLst/>
                <a:uFillTx/>
                <a:latin typeface="Arial"/>
              </a:rPr>
              <a:t>qualquer</a:t>
            </a:r>
            <a:r>
              <a:rPr lang="pt-BR" sz="1500" b="1" u="none" spc="-60" strike="noStrike">
                <a:solidFill>
                  <a:srgbClr val="0E0D0C"/>
                </a:solidFill>
                <a:effectLst/>
                <a:uFillTx/>
                <a:latin typeface="Arial"/>
              </a:rPr>
              <a:t> </a:t>
            </a:r>
            <a:r>
              <a:rPr lang="pt-BR" sz="1500" b="1" u="none" spc="-26" strike="noStrike">
                <a:solidFill>
                  <a:srgbClr val="0E0D0C"/>
                </a:solidFill>
                <a:effectLst/>
                <a:uFillTx/>
                <a:latin typeface="Arial"/>
              </a:rPr>
              <a:t>um</a:t>
            </a:r>
            <a:endParaRPr lang="pt-BR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6" name="object 4"/>
          <p:cNvSpPr/>
          <p:nvPr/>
        </p:nvSpPr>
        <p:spPr>
          <a:xfrm>
            <a:off x="4320000" y="1800000"/>
            <a:ext cx="1080000" cy="326880"/>
          </a:xfrm>
          <a:custGeom>
            <a:avLst/>
            <a:gdLst>
              <a:gd name="textAreaLeft" fmla="*/ 0 w 1080000"/>
              <a:gd name="textAreaRight" fmla="*/ 1080360 w 1080000"/>
              <a:gd name="textAreaTop" fmla="*/ 0 h 326880"/>
              <a:gd name="textAreaBottom" fmla="*/ 327240 h 326880"/>
            </a:gdLst>
            <a:ahLst/>
            <a:cxnLst/>
            <a:rect l="textAreaLeft" t="textAreaTop" r="textAreaRight" b="textAreaBottom"/>
            <a:pathLst>
              <a:path w="228600" h="229869">
                <a:moveTo>
                  <a:pt x="0" y="229307"/>
                </a:moveTo>
                <a:lnTo>
                  <a:pt x="0" y="0"/>
                </a:lnTo>
                <a:lnTo>
                  <a:pt x="228417" y="114653"/>
                </a:lnTo>
                <a:lnTo>
                  <a:pt x="0" y="229307"/>
                </a:lnTo>
                <a:close/>
              </a:path>
            </a:pathLst>
          </a:custGeom>
          <a:solidFill>
            <a:srgbClr val="D4AF3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pt-B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7" name="object 14"/>
          <p:cNvSpPr/>
          <p:nvPr/>
        </p:nvSpPr>
        <p:spPr>
          <a:xfrm>
            <a:off x="5400000" y="1620000"/>
            <a:ext cx="4576680" cy="663840"/>
          </a:xfrm>
          <a:custGeom>
            <a:avLst/>
            <a:gdLst>
              <a:gd name="textAreaLeft" fmla="*/ 0 w 4576680"/>
              <a:gd name="textAreaRight" fmla="*/ 4577040 w 4576680"/>
              <a:gd name="textAreaTop" fmla="*/ 0 h 663840"/>
              <a:gd name="textAreaBottom" fmla="*/ 664200 h 663840"/>
            </a:gdLst>
            <a:ahLst/>
            <a:cxnLst/>
            <a:rect l="textAreaLeft" t="textAreaTop" r="textAreaRight" b="textAreaBottom"/>
            <a:pathLst>
              <a:path w="3468370" h="1038860">
                <a:moveTo>
                  <a:pt x="3369055" y="1041400"/>
                </a:moveTo>
                <a:lnTo>
                  <a:pt x="101600" y="1041400"/>
                </a:lnTo>
                <a:lnTo>
                  <a:pt x="62043" y="1033418"/>
                </a:lnTo>
                <a:lnTo>
                  <a:pt x="29749" y="1011650"/>
                </a:lnTo>
                <a:lnTo>
                  <a:pt x="7981" y="979356"/>
                </a:lnTo>
                <a:lnTo>
                  <a:pt x="0" y="939800"/>
                </a:lnTo>
                <a:lnTo>
                  <a:pt x="0" y="101600"/>
                </a:lnTo>
                <a:lnTo>
                  <a:pt x="7981" y="62043"/>
                </a:lnTo>
                <a:lnTo>
                  <a:pt x="29749" y="29749"/>
                </a:lnTo>
                <a:lnTo>
                  <a:pt x="62043" y="7981"/>
                </a:lnTo>
                <a:lnTo>
                  <a:pt x="101600" y="0"/>
                </a:lnTo>
                <a:lnTo>
                  <a:pt x="3369055" y="0"/>
                </a:lnTo>
                <a:lnTo>
                  <a:pt x="3408612" y="7981"/>
                </a:lnTo>
                <a:lnTo>
                  <a:pt x="3440906" y="29749"/>
                </a:lnTo>
                <a:lnTo>
                  <a:pt x="3462674" y="62043"/>
                </a:lnTo>
                <a:lnTo>
                  <a:pt x="3470655" y="101600"/>
                </a:lnTo>
                <a:lnTo>
                  <a:pt x="3470655" y="939800"/>
                </a:lnTo>
                <a:lnTo>
                  <a:pt x="3462674" y="979356"/>
                </a:lnTo>
                <a:lnTo>
                  <a:pt x="3440906" y="1011650"/>
                </a:lnTo>
                <a:lnTo>
                  <a:pt x="3408612" y="1033418"/>
                </a:lnTo>
                <a:lnTo>
                  <a:pt x="3369055" y="1041400"/>
                </a:lnTo>
                <a:close/>
              </a:path>
            </a:pathLst>
          </a:custGeom>
          <a:solidFill>
            <a:srgbClr val="0E0D0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pt-B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8" name="object 32"/>
          <p:cNvSpPr/>
          <p:nvPr/>
        </p:nvSpPr>
        <p:spPr>
          <a:xfrm>
            <a:off x="5580000" y="1800000"/>
            <a:ext cx="4281840" cy="28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marL="12600">
              <a:lnSpc>
                <a:spcPts val="1054"/>
              </a:lnSpc>
              <a:spcBef>
                <a:spcPts val="99"/>
              </a:spcBef>
            </a:pPr>
            <a:r>
              <a:rPr lang="pt-BR" sz="1300" b="1" u="none" strike="noStrike">
                <a:solidFill>
                  <a:srgbClr val="F5F1E6"/>
                </a:solidFill>
                <a:effectLst/>
                <a:uFillTx/>
                <a:latin typeface="Arial"/>
              </a:rPr>
              <a:t>Solicitação</a:t>
            </a:r>
            <a:r>
              <a:rPr lang="pt-BR" sz="1300" b="1" u="none" spc="-26" strike="noStrike">
                <a:solidFill>
                  <a:srgbClr val="F5F1E6"/>
                </a:solidFill>
                <a:effectLst/>
                <a:uFillTx/>
                <a:latin typeface="Arial"/>
              </a:rPr>
              <a:t> </a:t>
            </a:r>
            <a:r>
              <a:rPr lang="pt-BR" sz="1300" b="1" u="none" strike="noStrike">
                <a:solidFill>
                  <a:srgbClr val="F5F1E6"/>
                </a:solidFill>
                <a:effectLst/>
                <a:uFillTx/>
                <a:latin typeface="Arial"/>
              </a:rPr>
              <a:t>de</a:t>
            </a:r>
            <a:r>
              <a:rPr lang="pt-BR" sz="1300" b="1" u="none" spc="-20" strike="noStrike">
                <a:solidFill>
                  <a:srgbClr val="F5F1E6"/>
                </a:solidFill>
                <a:effectLst/>
                <a:uFillTx/>
                <a:latin typeface="Arial"/>
              </a:rPr>
              <a:t> </a:t>
            </a:r>
            <a:r>
              <a:rPr lang="pt-BR" sz="1300" b="1" u="none" strike="noStrike">
                <a:solidFill>
                  <a:srgbClr val="F5F1E6"/>
                </a:solidFill>
                <a:effectLst/>
                <a:uFillTx/>
                <a:latin typeface="Arial"/>
              </a:rPr>
              <a:t>cadastro</a:t>
            </a:r>
            <a:r>
              <a:rPr lang="pt-BR" sz="1300" b="1" u="none" spc="-20" strike="noStrike">
                <a:solidFill>
                  <a:srgbClr val="F5F1E6"/>
                </a:solidFill>
                <a:effectLst/>
                <a:uFillTx/>
                <a:latin typeface="Arial"/>
              </a:rPr>
              <a:t> </a:t>
            </a:r>
            <a:r>
              <a:rPr lang="pt-BR" sz="1300" b="1" u="none" strike="noStrike">
                <a:solidFill>
                  <a:srgbClr val="F5F1E6"/>
                </a:solidFill>
                <a:effectLst/>
                <a:uFillTx/>
                <a:latin typeface="Arial"/>
              </a:rPr>
              <a:t>com</a:t>
            </a:r>
            <a:r>
              <a:rPr lang="pt-BR" sz="1300" b="1" u="none" spc="-20" strike="noStrike">
                <a:solidFill>
                  <a:srgbClr val="F5F1E6"/>
                </a:solidFill>
                <a:effectLst/>
                <a:uFillTx/>
                <a:latin typeface="Arial"/>
              </a:rPr>
              <a:t> </a:t>
            </a:r>
            <a:r>
              <a:rPr lang="pt-BR" sz="1300" b="1" u="none" strike="noStrike">
                <a:solidFill>
                  <a:srgbClr val="F5F1E6"/>
                </a:solidFill>
                <a:effectLst/>
                <a:uFillTx/>
                <a:latin typeface="Arial"/>
              </a:rPr>
              <a:t>validação</a:t>
            </a:r>
            <a:r>
              <a:rPr lang="pt-BR" sz="1300" b="1" u="none" spc="-26" strike="noStrike">
                <a:solidFill>
                  <a:srgbClr val="F5F1E6"/>
                </a:solidFill>
                <a:effectLst/>
                <a:uFillTx/>
                <a:latin typeface="Arial"/>
              </a:rPr>
              <a:t> de </a:t>
            </a:r>
            <a:r>
              <a:rPr lang="pt-BR" sz="1300" b="1" u="none" strike="noStrike">
                <a:solidFill>
                  <a:srgbClr val="F5F1E6"/>
                </a:solidFill>
                <a:effectLst/>
                <a:uFillTx/>
                <a:latin typeface="Arial"/>
              </a:rPr>
              <a:t>CNPJ/CPF</a:t>
            </a:r>
            <a:r>
              <a:rPr lang="pt-BR" sz="1300" b="1" u="none" spc="-26" strike="noStrike">
                <a:solidFill>
                  <a:srgbClr val="F5F1E6"/>
                </a:solidFill>
                <a:effectLst/>
                <a:uFillTx/>
                <a:latin typeface="Arial"/>
              </a:rPr>
              <a:t> </a:t>
            </a:r>
            <a:r>
              <a:rPr lang="pt-BR" sz="1300" b="1" u="none" strike="noStrike">
                <a:solidFill>
                  <a:srgbClr val="F5F1E6"/>
                </a:solidFill>
                <a:effectLst/>
                <a:uFillTx/>
                <a:latin typeface="Arial"/>
              </a:rPr>
              <a:t>e</a:t>
            </a:r>
            <a:r>
              <a:rPr lang="pt-BR" sz="1300" b="1" u="none" spc="-20" strike="noStrike">
                <a:solidFill>
                  <a:srgbClr val="F5F1E6"/>
                </a:solidFill>
                <a:effectLst/>
                <a:uFillTx/>
                <a:latin typeface="Arial"/>
              </a:rPr>
              <a:t> </a:t>
            </a:r>
            <a:r>
              <a:rPr lang="pt-BR" sz="1300" b="1" u="none" strike="noStrike">
                <a:solidFill>
                  <a:srgbClr val="F5F1E6"/>
                </a:solidFill>
                <a:effectLst/>
                <a:uFillTx/>
                <a:latin typeface="Arial"/>
              </a:rPr>
              <a:t>aprovação</a:t>
            </a:r>
            <a:r>
              <a:rPr lang="pt-BR" sz="1300" b="1" u="none" spc="-20" strike="noStrike">
                <a:solidFill>
                  <a:srgbClr val="F5F1E6"/>
                </a:solidFill>
                <a:effectLst/>
                <a:uFillTx/>
                <a:latin typeface="Arial"/>
              </a:rPr>
              <a:t> </a:t>
            </a:r>
            <a:r>
              <a:rPr lang="pt-BR" sz="1300" b="1" u="none" strike="noStrike">
                <a:solidFill>
                  <a:srgbClr val="F5F1E6"/>
                </a:solidFill>
                <a:effectLst/>
                <a:uFillTx/>
                <a:latin typeface="Arial"/>
              </a:rPr>
              <a:t>pelo</a:t>
            </a:r>
            <a:r>
              <a:rPr lang="pt-BR" sz="1300" b="1" u="none" spc="-20" strike="noStrike">
                <a:solidFill>
                  <a:srgbClr val="F5F1E6"/>
                </a:solidFill>
                <a:effectLst/>
                <a:uFillTx/>
                <a:latin typeface="Arial"/>
              </a:rPr>
              <a:t> </a:t>
            </a:r>
            <a:r>
              <a:rPr lang="pt-BR" sz="1300" b="1" u="none" spc="-11" strike="noStrike">
                <a:solidFill>
                  <a:srgbClr val="F5F1E6"/>
                </a:solidFill>
                <a:effectLst/>
                <a:uFillTx/>
                <a:latin typeface="Arial"/>
              </a:rPr>
              <a:t>administrador.</a:t>
            </a:r>
            <a:endParaRPr lang="pt-BR" sz="13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9" name="object 15"/>
          <p:cNvSpPr/>
          <p:nvPr/>
        </p:nvSpPr>
        <p:spPr>
          <a:xfrm>
            <a:off x="5400000" y="2399760"/>
            <a:ext cx="4576680" cy="663840"/>
          </a:xfrm>
          <a:custGeom>
            <a:avLst/>
            <a:gdLst>
              <a:gd name="textAreaLeft" fmla="*/ 0 w 4576680"/>
              <a:gd name="textAreaRight" fmla="*/ 4577040 w 4576680"/>
              <a:gd name="textAreaTop" fmla="*/ 0 h 663840"/>
              <a:gd name="textAreaBottom" fmla="*/ 664200 h 663840"/>
            </a:gdLst>
            <a:ahLst/>
            <a:cxnLst/>
            <a:rect l="textAreaLeft" t="textAreaTop" r="textAreaRight" b="textAreaBottom"/>
            <a:pathLst>
              <a:path w="3468370" h="1038860">
                <a:moveTo>
                  <a:pt x="3369055" y="1041400"/>
                </a:moveTo>
                <a:lnTo>
                  <a:pt x="101600" y="1041400"/>
                </a:lnTo>
                <a:lnTo>
                  <a:pt x="62043" y="1033418"/>
                </a:lnTo>
                <a:lnTo>
                  <a:pt x="29749" y="1011650"/>
                </a:lnTo>
                <a:lnTo>
                  <a:pt x="7981" y="979356"/>
                </a:lnTo>
                <a:lnTo>
                  <a:pt x="0" y="939800"/>
                </a:lnTo>
                <a:lnTo>
                  <a:pt x="0" y="101600"/>
                </a:lnTo>
                <a:lnTo>
                  <a:pt x="7981" y="62043"/>
                </a:lnTo>
                <a:lnTo>
                  <a:pt x="29749" y="29749"/>
                </a:lnTo>
                <a:lnTo>
                  <a:pt x="62043" y="7981"/>
                </a:lnTo>
                <a:lnTo>
                  <a:pt x="101600" y="0"/>
                </a:lnTo>
                <a:lnTo>
                  <a:pt x="3369055" y="0"/>
                </a:lnTo>
                <a:lnTo>
                  <a:pt x="3408612" y="7981"/>
                </a:lnTo>
                <a:lnTo>
                  <a:pt x="3440906" y="29749"/>
                </a:lnTo>
                <a:lnTo>
                  <a:pt x="3462674" y="62043"/>
                </a:lnTo>
                <a:lnTo>
                  <a:pt x="3470655" y="101600"/>
                </a:lnTo>
                <a:lnTo>
                  <a:pt x="3470655" y="939800"/>
                </a:lnTo>
                <a:lnTo>
                  <a:pt x="3462674" y="979356"/>
                </a:lnTo>
                <a:lnTo>
                  <a:pt x="3440906" y="1011650"/>
                </a:lnTo>
                <a:lnTo>
                  <a:pt x="3408612" y="1033418"/>
                </a:lnTo>
                <a:lnTo>
                  <a:pt x="3369055" y="1041400"/>
                </a:lnTo>
                <a:close/>
              </a:path>
            </a:pathLst>
          </a:custGeom>
          <a:solidFill>
            <a:srgbClr val="0E0D0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pt-B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0" name="object 33"/>
          <p:cNvSpPr/>
          <p:nvPr/>
        </p:nvSpPr>
        <p:spPr>
          <a:xfrm>
            <a:off x="5580000" y="2599200"/>
            <a:ext cx="4320000" cy="28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marL="12600">
              <a:lnSpc>
                <a:spcPts val="1054"/>
              </a:lnSpc>
              <a:spcBef>
                <a:spcPts val="99"/>
              </a:spcBef>
            </a:pPr>
            <a:r>
              <a:rPr lang="pt-BR" sz="1300" b="1" u="none" strike="noStrike">
                <a:solidFill>
                  <a:srgbClr val="F5F1E6"/>
                </a:solidFill>
                <a:effectLst/>
                <a:uFillTx/>
                <a:latin typeface="Arial"/>
              </a:rPr>
              <a:t>Cada</a:t>
            </a:r>
            <a:r>
              <a:rPr lang="pt-BR" sz="1300" b="1" u="none" spc="-26" strike="noStrike">
                <a:solidFill>
                  <a:srgbClr val="F5F1E6"/>
                </a:solidFill>
                <a:effectLst/>
                <a:uFillTx/>
                <a:latin typeface="Arial"/>
              </a:rPr>
              <a:t> </a:t>
            </a:r>
            <a:r>
              <a:rPr lang="pt-BR" sz="1300" b="1" u="none" strike="noStrike">
                <a:solidFill>
                  <a:srgbClr val="F5F1E6"/>
                </a:solidFill>
                <a:effectLst/>
                <a:uFillTx/>
                <a:latin typeface="Arial"/>
              </a:rPr>
              <a:t>empresa</a:t>
            </a:r>
            <a:r>
              <a:rPr lang="pt-BR" sz="1300" b="1" u="none" spc="-26" strike="noStrike">
                <a:solidFill>
                  <a:srgbClr val="F5F1E6"/>
                </a:solidFill>
                <a:effectLst/>
                <a:uFillTx/>
                <a:latin typeface="Arial"/>
              </a:rPr>
              <a:t> </a:t>
            </a:r>
            <a:r>
              <a:rPr lang="pt-BR" sz="1300" b="1" u="none" strike="noStrike">
                <a:solidFill>
                  <a:srgbClr val="F5F1E6"/>
                </a:solidFill>
                <a:effectLst/>
                <a:uFillTx/>
                <a:latin typeface="Arial"/>
              </a:rPr>
              <a:t>tem</a:t>
            </a:r>
            <a:r>
              <a:rPr lang="pt-BR" sz="1300" b="1" u="none" spc="-20" strike="noStrike">
                <a:solidFill>
                  <a:srgbClr val="F5F1E6"/>
                </a:solidFill>
                <a:effectLst/>
                <a:uFillTx/>
                <a:latin typeface="Arial"/>
              </a:rPr>
              <a:t> </a:t>
            </a:r>
            <a:r>
              <a:rPr lang="pt-BR" sz="1300" b="1" u="none" strike="noStrike">
                <a:solidFill>
                  <a:srgbClr val="F5F1E6"/>
                </a:solidFill>
                <a:effectLst/>
                <a:uFillTx/>
                <a:latin typeface="Arial"/>
              </a:rPr>
              <a:t>status,</a:t>
            </a:r>
            <a:r>
              <a:rPr lang="pt-BR" sz="1300" b="1" u="none" spc="-26" strike="noStrike">
                <a:solidFill>
                  <a:srgbClr val="F5F1E6"/>
                </a:solidFill>
                <a:effectLst/>
                <a:uFillTx/>
                <a:latin typeface="Arial"/>
              </a:rPr>
              <a:t> </a:t>
            </a:r>
            <a:r>
              <a:rPr lang="pt-BR" sz="1300" b="1" u="none" strike="noStrike">
                <a:solidFill>
                  <a:srgbClr val="F5F1E6"/>
                </a:solidFill>
                <a:effectLst/>
                <a:uFillTx/>
                <a:latin typeface="Arial"/>
              </a:rPr>
              <a:t>score</a:t>
            </a:r>
            <a:r>
              <a:rPr lang="pt-BR" sz="1300" b="1" u="none" spc="-20" strike="noStrike">
                <a:solidFill>
                  <a:srgbClr val="F5F1E6"/>
                </a:solidFill>
                <a:effectLst/>
                <a:uFillTx/>
                <a:latin typeface="Arial"/>
              </a:rPr>
              <a:t> </a:t>
            </a:r>
            <a:r>
              <a:rPr lang="pt-BR" sz="1300" b="1" u="none" strike="noStrike">
                <a:solidFill>
                  <a:srgbClr val="F5F1E6"/>
                </a:solidFill>
                <a:effectLst/>
                <a:uFillTx/>
                <a:latin typeface="Arial"/>
              </a:rPr>
              <a:t>de</a:t>
            </a:r>
            <a:r>
              <a:rPr lang="pt-BR" sz="1300" b="1" u="none" spc="-26" strike="noStrike">
                <a:solidFill>
                  <a:srgbClr val="F5F1E6"/>
                </a:solidFill>
                <a:effectLst/>
                <a:uFillTx/>
                <a:latin typeface="Arial"/>
              </a:rPr>
              <a:t> </a:t>
            </a:r>
            <a:r>
              <a:rPr lang="pt-BR" sz="1300" b="1" u="none" strike="noStrike">
                <a:solidFill>
                  <a:srgbClr val="F5F1E6"/>
                </a:solidFill>
                <a:effectLst/>
                <a:uFillTx/>
                <a:latin typeface="Arial"/>
              </a:rPr>
              <a:t>risco</a:t>
            </a:r>
            <a:r>
              <a:rPr lang="pt-BR" sz="1300" b="1" u="none" spc="-20" strike="noStrike">
                <a:solidFill>
                  <a:srgbClr val="F5F1E6"/>
                </a:solidFill>
                <a:effectLst/>
                <a:uFillTx/>
                <a:latin typeface="Arial"/>
              </a:rPr>
              <a:t> </a:t>
            </a:r>
            <a:r>
              <a:rPr lang="pt-BR" sz="1300" b="1" u="none" spc="-51" strike="noStrike">
                <a:solidFill>
                  <a:srgbClr val="F5F1E6"/>
                </a:solidFill>
                <a:effectLst/>
                <a:uFillTx/>
                <a:latin typeface="Arial"/>
              </a:rPr>
              <a:t>e </a:t>
            </a:r>
            <a:r>
              <a:rPr lang="pt-BR" sz="1300" b="1" u="none" strike="noStrike">
                <a:solidFill>
                  <a:srgbClr val="F5F1E6"/>
                </a:solidFill>
                <a:effectLst/>
                <a:uFillTx/>
                <a:latin typeface="Arial"/>
              </a:rPr>
              <a:t>histórico</a:t>
            </a:r>
            <a:r>
              <a:rPr lang="pt-BR" sz="1300" b="1" u="none" spc="-14" strike="noStrike">
                <a:solidFill>
                  <a:srgbClr val="F5F1E6"/>
                </a:solidFill>
                <a:effectLst/>
                <a:uFillTx/>
                <a:latin typeface="Arial"/>
              </a:rPr>
              <a:t> </a:t>
            </a:r>
            <a:r>
              <a:rPr lang="pt-BR" sz="1300" b="1" u="none" strike="noStrike">
                <a:solidFill>
                  <a:srgbClr val="F5F1E6"/>
                </a:solidFill>
                <a:effectLst/>
                <a:uFillTx/>
                <a:latin typeface="Arial"/>
              </a:rPr>
              <a:t>de</a:t>
            </a:r>
            <a:r>
              <a:rPr lang="pt-BR" sz="1300" b="1" u="none" spc="-14" strike="noStrike">
                <a:solidFill>
                  <a:srgbClr val="F5F1E6"/>
                </a:solidFill>
                <a:effectLst/>
                <a:uFillTx/>
                <a:latin typeface="Arial"/>
              </a:rPr>
              <a:t> </a:t>
            </a:r>
            <a:r>
              <a:rPr lang="pt-BR" sz="1300" b="1" u="none" spc="-11" strike="noStrike">
                <a:solidFill>
                  <a:srgbClr val="F5F1E6"/>
                </a:solidFill>
                <a:effectLst/>
                <a:uFillTx/>
                <a:latin typeface="Arial"/>
              </a:rPr>
              <a:t>atendimento.</a:t>
            </a:r>
            <a:endParaRPr lang="pt-BR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1" name="object 30"/>
          <p:cNvSpPr/>
          <p:nvPr/>
        </p:nvSpPr>
        <p:spPr>
          <a:xfrm>
            <a:off x="1440000" y="3420000"/>
            <a:ext cx="2700000" cy="150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 anchorCtr="1">
            <a:spAutoFit/>
          </a:bodyPr>
          <a:p>
            <a:pPr marL="12600" algn="r">
              <a:lnSpc>
                <a:spcPts val="1080"/>
              </a:lnSpc>
              <a:spcBef>
                <a:spcPts val="99"/>
              </a:spcBef>
            </a:pPr>
            <a:r>
              <a:rPr lang="pt-BR" sz="1500" b="1" u="none" strike="noStrike">
                <a:solidFill>
                  <a:srgbClr val="0E0D0C"/>
                </a:solidFill>
                <a:effectLst/>
                <a:uFillTx/>
                <a:latin typeface="Arial"/>
              </a:rPr>
              <a:t>Sem</a:t>
            </a:r>
            <a:r>
              <a:rPr lang="pt-BR" sz="1500" b="1" u="none" spc="-60" strike="noStrike">
                <a:solidFill>
                  <a:srgbClr val="0E0D0C"/>
                </a:solidFill>
                <a:effectLst/>
                <a:uFillTx/>
                <a:latin typeface="Arial"/>
              </a:rPr>
              <a:t> </a:t>
            </a:r>
            <a:r>
              <a:rPr lang="pt-BR" sz="1500" b="1" u="none" strike="noStrike">
                <a:solidFill>
                  <a:srgbClr val="0E0D0C"/>
                </a:solidFill>
                <a:effectLst/>
                <a:uFillTx/>
                <a:latin typeface="Arial"/>
              </a:rPr>
              <a:t>garantia</a:t>
            </a:r>
            <a:r>
              <a:rPr lang="pt-BR" sz="1500" b="1" u="none" spc="-51" strike="noStrike">
                <a:solidFill>
                  <a:srgbClr val="0E0D0C"/>
                </a:solidFill>
                <a:effectLst/>
                <a:uFillTx/>
                <a:latin typeface="Arial"/>
              </a:rPr>
              <a:t> </a:t>
            </a:r>
            <a:r>
              <a:rPr lang="pt-BR" sz="1500" b="1" u="none" spc="-26" strike="noStrike">
                <a:solidFill>
                  <a:srgbClr val="0E0D0C"/>
                </a:solidFill>
                <a:effectLst/>
                <a:uFillTx/>
                <a:latin typeface="Arial"/>
              </a:rPr>
              <a:t>nem </a:t>
            </a:r>
            <a:r>
              <a:rPr lang="pt-BR" sz="1500" b="1" u="none" spc="-11" strike="noStrike">
                <a:solidFill>
                  <a:srgbClr val="0E0D0C"/>
                </a:solidFill>
                <a:effectLst/>
                <a:uFillTx/>
                <a:latin typeface="Arial"/>
              </a:rPr>
              <a:t>feedback</a:t>
            </a:r>
            <a:endParaRPr lang="pt-BR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2" name="object 16"/>
          <p:cNvSpPr/>
          <p:nvPr/>
        </p:nvSpPr>
        <p:spPr>
          <a:xfrm>
            <a:off x="5400000" y="3179160"/>
            <a:ext cx="4576680" cy="600840"/>
          </a:xfrm>
          <a:custGeom>
            <a:avLst/>
            <a:gdLst>
              <a:gd name="textAreaLeft" fmla="*/ 0 w 4576680"/>
              <a:gd name="textAreaRight" fmla="*/ 4577040 w 4576680"/>
              <a:gd name="textAreaTop" fmla="*/ 0 h 600840"/>
              <a:gd name="textAreaBottom" fmla="*/ 601200 h 600840"/>
            </a:gdLst>
            <a:ahLst/>
            <a:cxnLst/>
            <a:rect l="textAreaLeft" t="textAreaTop" r="textAreaRight" b="textAreaBottom"/>
            <a:pathLst>
              <a:path w="3468370" h="1038860">
                <a:moveTo>
                  <a:pt x="3369055" y="1041400"/>
                </a:moveTo>
                <a:lnTo>
                  <a:pt x="101600" y="1041400"/>
                </a:lnTo>
                <a:lnTo>
                  <a:pt x="62043" y="1033418"/>
                </a:lnTo>
                <a:lnTo>
                  <a:pt x="29749" y="1011650"/>
                </a:lnTo>
                <a:lnTo>
                  <a:pt x="7981" y="979356"/>
                </a:lnTo>
                <a:lnTo>
                  <a:pt x="0" y="939800"/>
                </a:lnTo>
                <a:lnTo>
                  <a:pt x="0" y="101600"/>
                </a:lnTo>
                <a:lnTo>
                  <a:pt x="7981" y="62043"/>
                </a:lnTo>
                <a:lnTo>
                  <a:pt x="29749" y="29749"/>
                </a:lnTo>
                <a:lnTo>
                  <a:pt x="62043" y="7981"/>
                </a:lnTo>
                <a:lnTo>
                  <a:pt x="101600" y="0"/>
                </a:lnTo>
                <a:lnTo>
                  <a:pt x="3369055" y="0"/>
                </a:lnTo>
                <a:lnTo>
                  <a:pt x="3408612" y="7981"/>
                </a:lnTo>
                <a:lnTo>
                  <a:pt x="3440906" y="29749"/>
                </a:lnTo>
                <a:lnTo>
                  <a:pt x="3462674" y="62043"/>
                </a:lnTo>
                <a:lnTo>
                  <a:pt x="3470655" y="101600"/>
                </a:lnTo>
                <a:lnTo>
                  <a:pt x="3470655" y="939800"/>
                </a:lnTo>
                <a:lnTo>
                  <a:pt x="3462674" y="979356"/>
                </a:lnTo>
                <a:lnTo>
                  <a:pt x="3440906" y="1011650"/>
                </a:lnTo>
                <a:lnTo>
                  <a:pt x="3408612" y="1033418"/>
                </a:lnTo>
                <a:lnTo>
                  <a:pt x="3369055" y="1041400"/>
                </a:lnTo>
                <a:close/>
              </a:path>
            </a:pathLst>
          </a:custGeom>
          <a:solidFill>
            <a:srgbClr val="0E0D0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pt-B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3" name="object 34"/>
          <p:cNvSpPr/>
          <p:nvPr/>
        </p:nvSpPr>
        <p:spPr>
          <a:xfrm>
            <a:off x="5580000" y="3319200"/>
            <a:ext cx="4320000" cy="28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marL="12600">
              <a:lnSpc>
                <a:spcPts val="1054"/>
              </a:lnSpc>
              <a:spcBef>
                <a:spcPts val="99"/>
              </a:spcBef>
            </a:pPr>
            <a:r>
              <a:rPr lang="pt-BR" sz="1300" b="1" u="none" strike="noStrike">
                <a:solidFill>
                  <a:srgbClr val="F5F1E6"/>
                </a:solidFill>
                <a:effectLst/>
                <a:uFillTx/>
                <a:latin typeface="Arial"/>
              </a:rPr>
              <a:t>Avaliação</a:t>
            </a:r>
            <a:r>
              <a:rPr lang="pt-BR" sz="1300" b="1" u="none" spc="-20" strike="noStrike">
                <a:solidFill>
                  <a:srgbClr val="F5F1E6"/>
                </a:solidFill>
                <a:effectLst/>
                <a:uFillTx/>
                <a:latin typeface="Arial"/>
              </a:rPr>
              <a:t> </a:t>
            </a:r>
            <a:r>
              <a:rPr lang="pt-BR" sz="1300" b="1" u="none" strike="noStrike">
                <a:solidFill>
                  <a:srgbClr val="F5F1E6"/>
                </a:solidFill>
                <a:effectLst/>
                <a:uFillTx/>
                <a:latin typeface="Arial"/>
              </a:rPr>
              <a:t>de</a:t>
            </a:r>
            <a:r>
              <a:rPr lang="pt-BR" sz="1300" b="1" u="none" spc="-14" strike="noStrike">
                <a:solidFill>
                  <a:srgbClr val="F5F1E6"/>
                </a:solidFill>
                <a:effectLst/>
                <a:uFillTx/>
                <a:latin typeface="Arial"/>
              </a:rPr>
              <a:t> </a:t>
            </a:r>
            <a:r>
              <a:rPr lang="pt-BR" sz="1300" b="1" u="none" strike="noStrike">
                <a:solidFill>
                  <a:srgbClr val="F5F1E6"/>
                </a:solidFill>
                <a:effectLst/>
                <a:uFillTx/>
                <a:latin typeface="Arial"/>
              </a:rPr>
              <a:t>produtos</a:t>
            </a:r>
            <a:r>
              <a:rPr lang="pt-BR" sz="1300" b="1" u="none" spc="-14" strike="noStrike">
                <a:solidFill>
                  <a:srgbClr val="F5F1E6"/>
                </a:solidFill>
                <a:effectLst/>
                <a:uFillTx/>
                <a:latin typeface="Arial"/>
              </a:rPr>
              <a:t> </a:t>
            </a:r>
            <a:r>
              <a:rPr lang="pt-BR" sz="1300" b="1" u="none" strike="noStrike">
                <a:solidFill>
                  <a:srgbClr val="F5F1E6"/>
                </a:solidFill>
                <a:effectLst/>
                <a:uFillTx/>
                <a:latin typeface="Arial"/>
              </a:rPr>
              <a:t>pelos</a:t>
            </a:r>
            <a:r>
              <a:rPr lang="pt-BR" sz="1300" b="1" u="none" spc="-14" strike="noStrike">
                <a:solidFill>
                  <a:srgbClr val="F5F1E6"/>
                </a:solidFill>
                <a:effectLst/>
                <a:uFillTx/>
                <a:latin typeface="Arial"/>
              </a:rPr>
              <a:t> </a:t>
            </a:r>
            <a:r>
              <a:rPr lang="pt-BR" sz="1300" b="1" u="none" strike="noStrike">
                <a:solidFill>
                  <a:srgbClr val="F5F1E6"/>
                </a:solidFill>
                <a:effectLst/>
                <a:uFillTx/>
                <a:latin typeface="Arial"/>
              </a:rPr>
              <a:t>clientes</a:t>
            </a:r>
            <a:r>
              <a:rPr lang="pt-BR" sz="1300" b="1" u="none" spc="-14" strike="noStrike">
                <a:solidFill>
                  <a:srgbClr val="F5F1E6"/>
                </a:solidFill>
                <a:effectLst/>
                <a:uFillTx/>
                <a:latin typeface="Arial"/>
              </a:rPr>
              <a:t> </a:t>
            </a:r>
            <a:r>
              <a:rPr lang="pt-BR" sz="1300" b="1" u="none" strike="noStrike">
                <a:solidFill>
                  <a:srgbClr val="F5F1E6"/>
                </a:solidFill>
                <a:effectLst/>
                <a:uFillTx/>
                <a:latin typeface="Arial"/>
              </a:rPr>
              <a:t>e</a:t>
            </a:r>
            <a:r>
              <a:rPr lang="pt-BR" sz="1300" b="1" u="none" spc="-14" strike="noStrike">
                <a:solidFill>
                  <a:srgbClr val="F5F1E6"/>
                </a:solidFill>
                <a:effectLst/>
                <a:uFillTx/>
                <a:latin typeface="Arial"/>
              </a:rPr>
              <a:t> </a:t>
            </a:r>
            <a:r>
              <a:rPr lang="pt-BR" sz="1300" b="1" u="none" spc="-11" strike="noStrike">
                <a:solidFill>
                  <a:srgbClr val="F5F1E6"/>
                </a:solidFill>
                <a:effectLst/>
                <a:uFillTx/>
                <a:latin typeface="Arial"/>
              </a:rPr>
              <a:t>ranking </a:t>
            </a:r>
            <a:r>
              <a:rPr lang="pt-BR" sz="1300" b="1" u="none" strike="noStrike">
                <a:solidFill>
                  <a:srgbClr val="F5F1E6"/>
                </a:solidFill>
                <a:effectLst/>
                <a:uFillTx/>
                <a:latin typeface="Arial"/>
              </a:rPr>
              <a:t>das</a:t>
            </a:r>
            <a:r>
              <a:rPr lang="pt-BR" sz="1300" b="1" u="none" spc="-26" strike="noStrike">
                <a:solidFill>
                  <a:srgbClr val="F5F1E6"/>
                </a:solidFill>
                <a:effectLst/>
                <a:uFillTx/>
                <a:latin typeface="Arial"/>
              </a:rPr>
              <a:t> </a:t>
            </a:r>
            <a:r>
              <a:rPr lang="pt-BR" sz="1300" b="1" u="none" strike="noStrike">
                <a:solidFill>
                  <a:srgbClr val="F5F1E6"/>
                </a:solidFill>
                <a:effectLst/>
                <a:uFillTx/>
                <a:latin typeface="Arial"/>
              </a:rPr>
              <a:t>melhores</a:t>
            </a:r>
            <a:r>
              <a:rPr lang="pt-BR" sz="1300" b="1" u="none" spc="-26" strike="noStrike">
                <a:solidFill>
                  <a:srgbClr val="F5F1E6"/>
                </a:solidFill>
                <a:effectLst/>
                <a:uFillTx/>
                <a:latin typeface="Arial"/>
              </a:rPr>
              <a:t> </a:t>
            </a:r>
            <a:r>
              <a:rPr lang="pt-BR" sz="1300" b="1" u="none" spc="-11" strike="noStrike">
                <a:solidFill>
                  <a:srgbClr val="F5F1E6"/>
                </a:solidFill>
                <a:effectLst/>
                <a:uFillTx/>
                <a:latin typeface="Arial"/>
              </a:rPr>
              <a:t>empresas.</a:t>
            </a:r>
            <a:endParaRPr lang="pt-BR" sz="13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4" name="object 31"/>
          <p:cNvSpPr/>
          <p:nvPr/>
        </p:nvSpPr>
        <p:spPr>
          <a:xfrm>
            <a:off x="720000" y="4290120"/>
            <a:ext cx="3420000" cy="150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marL="12600" algn="r">
              <a:lnSpc>
                <a:spcPts val="1080"/>
              </a:lnSpc>
              <a:spcBef>
                <a:spcPts val="99"/>
              </a:spcBef>
            </a:pPr>
            <a:r>
              <a:rPr lang="pt-BR" sz="1500" b="1" u="none" strike="noStrike">
                <a:solidFill>
                  <a:srgbClr val="0E0D0C"/>
                </a:solidFill>
                <a:effectLst/>
                <a:uFillTx/>
                <a:latin typeface="Arial"/>
              </a:rPr>
              <a:t>Difícil</a:t>
            </a:r>
            <a:r>
              <a:rPr lang="pt-BR" sz="1500" b="1" u="none" spc="-65" strike="noStrike">
                <a:solidFill>
                  <a:srgbClr val="0E0D0C"/>
                </a:solidFill>
                <a:effectLst/>
                <a:uFillTx/>
                <a:latin typeface="Arial"/>
              </a:rPr>
              <a:t> </a:t>
            </a:r>
            <a:r>
              <a:rPr lang="pt-BR" sz="1500" b="1" u="none" strike="noStrike">
                <a:solidFill>
                  <a:srgbClr val="0E0D0C"/>
                </a:solidFill>
                <a:effectLst/>
                <a:uFillTx/>
                <a:latin typeface="Arial"/>
              </a:rPr>
              <a:t>encontrar</a:t>
            </a:r>
            <a:r>
              <a:rPr lang="pt-BR" sz="1500" b="1" u="none" spc="-60" strike="noStrike">
                <a:solidFill>
                  <a:srgbClr val="0E0D0C"/>
                </a:solidFill>
                <a:effectLst/>
                <a:uFillTx/>
                <a:latin typeface="Arial"/>
              </a:rPr>
              <a:t> </a:t>
            </a:r>
            <a:r>
              <a:rPr lang="pt-BR" sz="1500" b="1" u="none" spc="-20" strike="noStrike">
                <a:solidFill>
                  <a:srgbClr val="0E0D0C"/>
                </a:solidFill>
                <a:effectLst/>
                <a:uFillTx/>
                <a:latin typeface="Arial"/>
              </a:rPr>
              <a:t>bons </a:t>
            </a:r>
            <a:r>
              <a:rPr lang="pt-BR" sz="1500" b="1" u="none" spc="-11" strike="noStrike">
                <a:solidFill>
                  <a:srgbClr val="0E0D0C"/>
                </a:solidFill>
                <a:effectLst/>
                <a:uFillTx/>
                <a:latin typeface="Arial"/>
              </a:rPr>
              <a:t>fornecedores</a:t>
            </a:r>
            <a:endParaRPr lang="pt-BR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5" name="object 17"/>
          <p:cNvSpPr/>
          <p:nvPr/>
        </p:nvSpPr>
        <p:spPr>
          <a:xfrm>
            <a:off x="5400000" y="3958920"/>
            <a:ext cx="4576680" cy="663840"/>
          </a:xfrm>
          <a:custGeom>
            <a:avLst/>
            <a:gdLst>
              <a:gd name="textAreaLeft" fmla="*/ 0 w 4576680"/>
              <a:gd name="textAreaRight" fmla="*/ 4577040 w 4576680"/>
              <a:gd name="textAreaTop" fmla="*/ 0 h 663840"/>
              <a:gd name="textAreaBottom" fmla="*/ 664200 h 663840"/>
            </a:gdLst>
            <a:ahLst/>
            <a:cxnLst/>
            <a:rect l="textAreaLeft" t="textAreaTop" r="textAreaRight" b="textAreaBottom"/>
            <a:pathLst>
              <a:path w="3468370" h="1038860">
                <a:moveTo>
                  <a:pt x="3369055" y="1041400"/>
                </a:moveTo>
                <a:lnTo>
                  <a:pt x="101600" y="1041400"/>
                </a:lnTo>
                <a:lnTo>
                  <a:pt x="62043" y="1033418"/>
                </a:lnTo>
                <a:lnTo>
                  <a:pt x="29749" y="1011650"/>
                </a:lnTo>
                <a:lnTo>
                  <a:pt x="7981" y="979356"/>
                </a:lnTo>
                <a:lnTo>
                  <a:pt x="0" y="939800"/>
                </a:lnTo>
                <a:lnTo>
                  <a:pt x="0" y="101600"/>
                </a:lnTo>
                <a:lnTo>
                  <a:pt x="7981" y="62043"/>
                </a:lnTo>
                <a:lnTo>
                  <a:pt x="29749" y="29749"/>
                </a:lnTo>
                <a:lnTo>
                  <a:pt x="62043" y="7981"/>
                </a:lnTo>
                <a:lnTo>
                  <a:pt x="101600" y="0"/>
                </a:lnTo>
                <a:lnTo>
                  <a:pt x="3369055" y="0"/>
                </a:lnTo>
                <a:lnTo>
                  <a:pt x="3408612" y="7981"/>
                </a:lnTo>
                <a:lnTo>
                  <a:pt x="3440906" y="29749"/>
                </a:lnTo>
                <a:lnTo>
                  <a:pt x="3462674" y="62043"/>
                </a:lnTo>
                <a:lnTo>
                  <a:pt x="3470655" y="101600"/>
                </a:lnTo>
                <a:lnTo>
                  <a:pt x="3470655" y="939800"/>
                </a:lnTo>
                <a:lnTo>
                  <a:pt x="3462674" y="979356"/>
                </a:lnTo>
                <a:lnTo>
                  <a:pt x="3440906" y="1011650"/>
                </a:lnTo>
                <a:lnTo>
                  <a:pt x="3408612" y="1033418"/>
                </a:lnTo>
                <a:lnTo>
                  <a:pt x="3369055" y="1041400"/>
                </a:lnTo>
                <a:close/>
              </a:path>
            </a:pathLst>
          </a:custGeom>
          <a:solidFill>
            <a:srgbClr val="0E0D0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pt-B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6" name="object 35"/>
          <p:cNvSpPr/>
          <p:nvPr/>
        </p:nvSpPr>
        <p:spPr>
          <a:xfrm>
            <a:off x="5542920" y="4140000"/>
            <a:ext cx="4357080" cy="28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marL="12600">
              <a:lnSpc>
                <a:spcPts val="1054"/>
              </a:lnSpc>
              <a:spcBef>
                <a:spcPts val="99"/>
              </a:spcBef>
            </a:pPr>
            <a:r>
              <a:rPr lang="pt-BR" sz="1300" b="1" u="none" strike="noStrike">
                <a:solidFill>
                  <a:srgbClr val="F5F1E6"/>
                </a:solidFill>
                <a:effectLst/>
                <a:uFillTx/>
                <a:latin typeface="Arial"/>
              </a:rPr>
              <a:t>Busca</a:t>
            </a:r>
            <a:r>
              <a:rPr lang="pt-BR" sz="1300" b="1" u="none" spc="-26" strike="noStrike">
                <a:solidFill>
                  <a:srgbClr val="F5F1E6"/>
                </a:solidFill>
                <a:effectLst/>
                <a:uFillTx/>
                <a:latin typeface="Arial"/>
              </a:rPr>
              <a:t> </a:t>
            </a:r>
            <a:r>
              <a:rPr lang="pt-BR" sz="1300" b="1" u="none" strike="noStrike">
                <a:solidFill>
                  <a:srgbClr val="F5F1E6"/>
                </a:solidFill>
                <a:effectLst/>
                <a:uFillTx/>
                <a:latin typeface="Arial"/>
              </a:rPr>
              <a:t>por</a:t>
            </a:r>
            <a:r>
              <a:rPr lang="pt-BR" sz="1300" b="1" u="none" spc="-20" strike="noStrike">
                <a:solidFill>
                  <a:srgbClr val="F5F1E6"/>
                </a:solidFill>
                <a:effectLst/>
                <a:uFillTx/>
                <a:latin typeface="Arial"/>
              </a:rPr>
              <a:t> </a:t>
            </a:r>
            <a:r>
              <a:rPr lang="pt-BR" sz="1300" b="1" u="none" strike="noStrike">
                <a:solidFill>
                  <a:srgbClr val="F5F1E6"/>
                </a:solidFill>
                <a:effectLst/>
                <a:uFillTx/>
                <a:latin typeface="Arial"/>
              </a:rPr>
              <a:t>categoria,</a:t>
            </a:r>
            <a:r>
              <a:rPr lang="pt-BR" sz="1300" b="1" u="none" spc="-26" strike="noStrike">
                <a:solidFill>
                  <a:srgbClr val="F5F1E6"/>
                </a:solidFill>
                <a:effectLst/>
                <a:uFillTx/>
                <a:latin typeface="Arial"/>
              </a:rPr>
              <a:t> </a:t>
            </a:r>
            <a:r>
              <a:rPr lang="pt-BR" sz="1300" b="1" u="none" strike="noStrike">
                <a:solidFill>
                  <a:srgbClr val="F5F1E6"/>
                </a:solidFill>
                <a:effectLst/>
                <a:uFillTx/>
                <a:latin typeface="Arial"/>
              </a:rPr>
              <a:t>nome</a:t>
            </a:r>
            <a:r>
              <a:rPr lang="pt-BR" sz="1300" b="1" u="none" spc="-20" strike="noStrike">
                <a:solidFill>
                  <a:srgbClr val="F5F1E6"/>
                </a:solidFill>
                <a:effectLst/>
                <a:uFillTx/>
                <a:latin typeface="Arial"/>
              </a:rPr>
              <a:t> </a:t>
            </a:r>
            <a:r>
              <a:rPr lang="pt-BR" sz="1300" b="1" u="none" strike="noStrike">
                <a:solidFill>
                  <a:srgbClr val="F5F1E6"/>
                </a:solidFill>
                <a:effectLst/>
                <a:uFillTx/>
                <a:latin typeface="Arial"/>
              </a:rPr>
              <a:t>ou</a:t>
            </a:r>
            <a:r>
              <a:rPr lang="pt-BR" sz="1300" b="1" u="none" spc="-26" strike="noStrike">
                <a:solidFill>
                  <a:srgbClr val="F5F1E6"/>
                </a:solidFill>
                <a:effectLst/>
                <a:uFillTx/>
                <a:latin typeface="Arial"/>
              </a:rPr>
              <a:t> </a:t>
            </a:r>
            <a:r>
              <a:rPr lang="pt-BR" sz="1300" b="1" u="none" strike="noStrike">
                <a:solidFill>
                  <a:srgbClr val="F5F1E6"/>
                </a:solidFill>
                <a:effectLst/>
                <a:uFillTx/>
                <a:latin typeface="Arial"/>
              </a:rPr>
              <a:t>CNPJ,</a:t>
            </a:r>
            <a:r>
              <a:rPr lang="pt-BR" sz="1300" b="1" u="none" spc="-20" strike="noStrike">
                <a:solidFill>
                  <a:srgbClr val="F5F1E6"/>
                </a:solidFill>
                <a:effectLst/>
                <a:uFillTx/>
                <a:latin typeface="Arial"/>
              </a:rPr>
              <a:t> </a:t>
            </a:r>
            <a:r>
              <a:rPr lang="pt-BR" sz="1300" b="1" u="none" strike="noStrike">
                <a:solidFill>
                  <a:srgbClr val="F5F1E6"/>
                </a:solidFill>
                <a:effectLst/>
                <a:uFillTx/>
                <a:latin typeface="Arial"/>
              </a:rPr>
              <a:t>filtros</a:t>
            </a:r>
            <a:r>
              <a:rPr lang="pt-BR" sz="1300" b="1" u="none" spc="-26" strike="noStrike">
                <a:solidFill>
                  <a:srgbClr val="F5F1E6"/>
                </a:solidFill>
                <a:effectLst/>
                <a:uFillTx/>
                <a:latin typeface="Arial"/>
              </a:rPr>
              <a:t> de </a:t>
            </a:r>
            <a:r>
              <a:rPr lang="pt-BR" sz="1300" b="1" u="none" strike="noStrike">
                <a:solidFill>
                  <a:srgbClr val="F5F1E6"/>
                </a:solidFill>
                <a:effectLst/>
                <a:uFillTx/>
                <a:latin typeface="Arial"/>
              </a:rPr>
              <a:t>localização</a:t>
            </a:r>
            <a:r>
              <a:rPr lang="pt-BR" sz="1300" b="1" u="none" spc="-20" strike="noStrike">
                <a:solidFill>
                  <a:srgbClr val="F5F1E6"/>
                </a:solidFill>
                <a:effectLst/>
                <a:uFillTx/>
                <a:latin typeface="Arial"/>
              </a:rPr>
              <a:t> </a:t>
            </a:r>
            <a:r>
              <a:rPr lang="pt-BR" sz="1300" b="1" u="none" strike="noStrike">
                <a:solidFill>
                  <a:srgbClr val="F5F1E6"/>
                </a:solidFill>
                <a:effectLst/>
                <a:uFillTx/>
                <a:latin typeface="Arial"/>
              </a:rPr>
              <a:t>e</a:t>
            </a:r>
            <a:r>
              <a:rPr lang="pt-BR" sz="1300" b="1" u="none" spc="-11" strike="noStrike">
                <a:solidFill>
                  <a:srgbClr val="F5F1E6"/>
                </a:solidFill>
                <a:effectLst/>
                <a:uFillTx/>
                <a:latin typeface="Arial"/>
              </a:rPr>
              <a:t> </a:t>
            </a:r>
            <a:r>
              <a:rPr lang="pt-BR" sz="1300" b="1" u="none" spc="-20" strike="noStrike">
                <a:solidFill>
                  <a:srgbClr val="F5F1E6"/>
                </a:solidFill>
                <a:effectLst/>
                <a:uFillTx/>
                <a:latin typeface="Arial"/>
              </a:rPr>
              <a:t>mapa.</a:t>
            </a:r>
            <a:endParaRPr lang="pt-BR" sz="13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7" name="object 26"/>
          <p:cNvSpPr/>
          <p:nvPr/>
        </p:nvSpPr>
        <p:spPr>
          <a:xfrm>
            <a:off x="597600" y="4680000"/>
            <a:ext cx="2292480" cy="21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pt-BR" sz="1300" b="1" u="none" strike="noStrike">
                <a:solidFill>
                  <a:srgbClr val="0F038F"/>
                </a:solidFill>
                <a:effectLst/>
                <a:uFillTx/>
                <a:latin typeface="Arial"/>
              </a:rPr>
              <a:t>FLUXO</a:t>
            </a:r>
            <a:r>
              <a:rPr lang="pt-BR" sz="1300" b="1" u="none" spc="-14" strike="noStrike">
                <a:solidFill>
                  <a:srgbClr val="0F038F"/>
                </a:solidFill>
                <a:effectLst/>
                <a:uFillTx/>
                <a:latin typeface="Arial"/>
              </a:rPr>
              <a:t> </a:t>
            </a:r>
            <a:r>
              <a:rPr lang="pt-BR" sz="1300" b="1" u="none" strike="noStrike">
                <a:solidFill>
                  <a:srgbClr val="0F038F"/>
                </a:solidFill>
                <a:effectLst/>
                <a:uFillTx/>
                <a:latin typeface="Arial"/>
              </a:rPr>
              <a:t>DE</a:t>
            </a:r>
            <a:r>
              <a:rPr lang="pt-BR" sz="1300" b="1" u="none" spc="-11" strike="noStrike">
                <a:solidFill>
                  <a:srgbClr val="0F038F"/>
                </a:solidFill>
                <a:effectLst/>
                <a:uFillTx/>
                <a:latin typeface="Arial"/>
              </a:rPr>
              <a:t> </a:t>
            </a:r>
            <a:r>
              <a:rPr lang="pt-BR" sz="1300" b="1" u="none" strike="noStrike">
                <a:solidFill>
                  <a:srgbClr val="0F038F"/>
                </a:solidFill>
                <a:effectLst/>
                <a:uFillTx/>
                <a:latin typeface="Arial"/>
              </a:rPr>
              <a:t>UM</a:t>
            </a:r>
            <a:r>
              <a:rPr lang="pt-BR" sz="1300" b="1" u="none" spc="-11" strike="noStrike">
                <a:solidFill>
                  <a:srgbClr val="0F038F"/>
                </a:solidFill>
                <a:effectLst/>
                <a:uFillTx/>
                <a:latin typeface="Arial"/>
              </a:rPr>
              <a:t> CADASTRO</a:t>
            </a:r>
            <a:endParaRPr lang="pt-BR" sz="1300" b="1" u="none" strike="noStrike">
              <a:solidFill>
                <a:srgbClr val="0F038F"/>
              </a:solidFill>
              <a:effectLst/>
              <a:uFillTx/>
              <a:latin typeface="Arial"/>
            </a:endParaRPr>
          </a:p>
        </p:txBody>
      </p:sp>
      <p:sp>
        <p:nvSpPr>
          <p:cNvPr id="108" name="object 2"/>
          <p:cNvSpPr/>
          <p:nvPr/>
        </p:nvSpPr>
        <p:spPr>
          <a:xfrm>
            <a:off x="1174680" y="4977360"/>
            <a:ext cx="1961280" cy="633240"/>
          </a:xfrm>
          <a:custGeom>
            <a:avLst/>
            <a:gdLst>
              <a:gd name="textAreaLeft" fmla="*/ 0 w 1961280"/>
              <a:gd name="textAreaRight" fmla="*/ 1961640 w 1961280"/>
              <a:gd name="textAreaTop" fmla="*/ 0 h 633240"/>
              <a:gd name="textAreaBottom" fmla="*/ 633600 h 633240"/>
            </a:gdLst>
            <a:ahLst/>
            <a:cxnLst/>
            <a:rect l="textAreaLeft" t="textAreaTop" r="textAreaRight" b="textAreaBottom"/>
            <a:pathLst>
              <a:path w="1486535" h="991234">
                <a:moveTo>
                  <a:pt x="1388364" y="990600"/>
                </a:moveTo>
                <a:lnTo>
                  <a:pt x="101600" y="990600"/>
                </a:lnTo>
                <a:lnTo>
                  <a:pt x="62043" y="982618"/>
                </a:lnTo>
                <a:lnTo>
                  <a:pt x="29749" y="960850"/>
                </a:lnTo>
                <a:lnTo>
                  <a:pt x="7981" y="928556"/>
                </a:lnTo>
                <a:lnTo>
                  <a:pt x="0" y="889000"/>
                </a:lnTo>
                <a:lnTo>
                  <a:pt x="0" y="101600"/>
                </a:lnTo>
                <a:lnTo>
                  <a:pt x="7981" y="62043"/>
                </a:lnTo>
                <a:lnTo>
                  <a:pt x="29749" y="29749"/>
                </a:lnTo>
                <a:lnTo>
                  <a:pt x="62043" y="7981"/>
                </a:lnTo>
                <a:lnTo>
                  <a:pt x="101600" y="0"/>
                </a:lnTo>
                <a:lnTo>
                  <a:pt x="1388364" y="0"/>
                </a:lnTo>
                <a:lnTo>
                  <a:pt x="1427920" y="7981"/>
                </a:lnTo>
                <a:lnTo>
                  <a:pt x="1460214" y="29749"/>
                </a:lnTo>
                <a:lnTo>
                  <a:pt x="1481982" y="62043"/>
                </a:lnTo>
                <a:lnTo>
                  <a:pt x="1489964" y="101600"/>
                </a:lnTo>
                <a:lnTo>
                  <a:pt x="1489964" y="889000"/>
                </a:lnTo>
                <a:lnTo>
                  <a:pt x="1481982" y="928556"/>
                </a:lnTo>
                <a:lnTo>
                  <a:pt x="1460214" y="960850"/>
                </a:lnTo>
                <a:lnTo>
                  <a:pt x="1427920" y="982618"/>
                </a:lnTo>
                <a:lnTo>
                  <a:pt x="1388364" y="990600"/>
                </a:lnTo>
                <a:close/>
              </a:path>
            </a:pathLst>
          </a:custGeom>
          <a:solidFill>
            <a:srgbClr val="0E0D0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pt-B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9" name="object 20"/>
          <p:cNvSpPr/>
          <p:nvPr/>
        </p:nvSpPr>
        <p:spPr>
          <a:xfrm>
            <a:off x="1325880" y="4860000"/>
            <a:ext cx="1744200" cy="676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33920" rIns="0" bIns="0" anchor="t">
            <a:spAutoFit/>
          </a:bodyPr>
          <a:p>
            <a:pPr marL="12600">
              <a:lnSpc>
                <a:spcPct val="100000"/>
              </a:lnSpc>
              <a:spcBef>
                <a:spcPts val="1054"/>
              </a:spcBef>
            </a:pPr>
            <a:r>
              <a:rPr lang="pt-BR" sz="2200" b="1" u="none" spc="-51" strike="noStrike">
                <a:solidFill>
                  <a:srgbClr val="D4AF37"/>
                </a:solidFill>
                <a:effectLst/>
                <a:uFillTx/>
                <a:latin typeface="Arial"/>
              </a:rPr>
              <a:t>1</a:t>
            </a:r>
            <a:endParaRPr lang="pt-B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>
              <a:lnSpc>
                <a:spcPct val="106000"/>
              </a:lnSpc>
              <a:spcBef>
                <a:spcPts val="360"/>
              </a:spcBef>
            </a:pPr>
            <a:r>
              <a:rPr lang="pt-BR" sz="1000" b="0" u="none" strike="noStrike">
                <a:solidFill>
                  <a:srgbClr val="F5F1E6"/>
                </a:solidFill>
                <a:effectLst/>
                <a:uFillTx/>
                <a:latin typeface="Arial"/>
              </a:rPr>
              <a:t>Empresa</a:t>
            </a:r>
            <a:r>
              <a:rPr lang="pt-BR" sz="1000" b="0" u="none" spc="-20" strike="noStrike">
                <a:solidFill>
                  <a:srgbClr val="F5F1E6"/>
                </a:solidFill>
                <a:effectLst/>
                <a:uFillTx/>
                <a:latin typeface="Arial"/>
              </a:rPr>
              <a:t> </a:t>
            </a:r>
            <a:r>
              <a:rPr lang="pt-BR" sz="1000" b="0" u="none" strike="noStrike">
                <a:solidFill>
                  <a:srgbClr val="F5F1E6"/>
                </a:solidFill>
                <a:effectLst/>
                <a:uFillTx/>
                <a:latin typeface="Arial"/>
              </a:rPr>
              <a:t>solicita</a:t>
            </a:r>
            <a:r>
              <a:rPr lang="pt-BR" sz="1000" b="0" u="none" spc="-20" strike="noStrike">
                <a:solidFill>
                  <a:srgbClr val="F5F1E6"/>
                </a:solidFill>
                <a:effectLst/>
                <a:uFillTx/>
                <a:latin typeface="Arial"/>
              </a:rPr>
              <a:t> </a:t>
            </a:r>
            <a:r>
              <a:rPr lang="pt-BR" sz="1000" b="0" u="none" spc="-51" strike="noStrike">
                <a:solidFill>
                  <a:srgbClr val="F5F1E6"/>
                </a:solidFill>
                <a:effectLst/>
                <a:uFillTx/>
                <a:latin typeface="Arial"/>
              </a:rPr>
              <a:t>o </a:t>
            </a:r>
            <a:r>
              <a:rPr lang="pt-BR" sz="1000" b="0" u="none" spc="-11" strike="noStrike">
                <a:solidFill>
                  <a:srgbClr val="F5F1E6"/>
                </a:solidFill>
                <a:effectLst/>
                <a:uFillTx/>
                <a:latin typeface="Arial"/>
              </a:rPr>
              <a:t>cadastro</a:t>
            </a:r>
            <a:endParaRPr lang="pt-BR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0" name="object 11"/>
          <p:cNvSpPr/>
          <p:nvPr/>
        </p:nvSpPr>
        <p:spPr>
          <a:xfrm>
            <a:off x="3309120" y="4977360"/>
            <a:ext cx="1961280" cy="633240"/>
          </a:xfrm>
          <a:custGeom>
            <a:avLst/>
            <a:gdLst>
              <a:gd name="textAreaLeft" fmla="*/ 0 w 1961280"/>
              <a:gd name="textAreaRight" fmla="*/ 1961640 w 1961280"/>
              <a:gd name="textAreaTop" fmla="*/ 0 h 633240"/>
              <a:gd name="textAreaBottom" fmla="*/ 633600 h 633240"/>
            </a:gdLst>
            <a:ahLst/>
            <a:cxnLst/>
            <a:rect l="textAreaLeft" t="textAreaTop" r="textAreaRight" b="textAreaBottom"/>
            <a:pathLst>
              <a:path w="1486535" h="991234">
                <a:moveTo>
                  <a:pt x="1388364" y="990600"/>
                </a:moveTo>
                <a:lnTo>
                  <a:pt x="101600" y="990600"/>
                </a:lnTo>
                <a:lnTo>
                  <a:pt x="62043" y="982618"/>
                </a:lnTo>
                <a:lnTo>
                  <a:pt x="29749" y="960850"/>
                </a:lnTo>
                <a:lnTo>
                  <a:pt x="7981" y="928556"/>
                </a:lnTo>
                <a:lnTo>
                  <a:pt x="0" y="889000"/>
                </a:lnTo>
                <a:lnTo>
                  <a:pt x="0" y="101600"/>
                </a:lnTo>
                <a:lnTo>
                  <a:pt x="7981" y="62043"/>
                </a:lnTo>
                <a:lnTo>
                  <a:pt x="29749" y="29749"/>
                </a:lnTo>
                <a:lnTo>
                  <a:pt x="62043" y="7981"/>
                </a:lnTo>
                <a:lnTo>
                  <a:pt x="101600" y="0"/>
                </a:lnTo>
                <a:lnTo>
                  <a:pt x="1388364" y="0"/>
                </a:lnTo>
                <a:lnTo>
                  <a:pt x="1427920" y="7981"/>
                </a:lnTo>
                <a:lnTo>
                  <a:pt x="1460214" y="29749"/>
                </a:lnTo>
                <a:lnTo>
                  <a:pt x="1481982" y="62043"/>
                </a:lnTo>
                <a:lnTo>
                  <a:pt x="1489964" y="101600"/>
                </a:lnTo>
                <a:lnTo>
                  <a:pt x="1489964" y="889000"/>
                </a:lnTo>
                <a:lnTo>
                  <a:pt x="1481982" y="928556"/>
                </a:lnTo>
                <a:lnTo>
                  <a:pt x="1460214" y="960850"/>
                </a:lnTo>
                <a:lnTo>
                  <a:pt x="1427920" y="982618"/>
                </a:lnTo>
                <a:lnTo>
                  <a:pt x="1388364" y="990600"/>
                </a:lnTo>
                <a:close/>
              </a:path>
            </a:pathLst>
          </a:custGeom>
          <a:solidFill>
            <a:srgbClr val="0E0D0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pt-B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1" name="object 22"/>
          <p:cNvSpPr/>
          <p:nvPr/>
        </p:nvSpPr>
        <p:spPr>
          <a:xfrm>
            <a:off x="3460320" y="4860000"/>
            <a:ext cx="1769760" cy="676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33920" rIns="0" bIns="0" anchor="t">
            <a:spAutoFit/>
          </a:bodyPr>
          <a:p>
            <a:pPr marL="12600">
              <a:lnSpc>
                <a:spcPct val="100000"/>
              </a:lnSpc>
              <a:spcBef>
                <a:spcPts val="1054"/>
              </a:spcBef>
            </a:pPr>
            <a:r>
              <a:rPr lang="pt-BR" sz="2200" b="1" u="none" spc="-51" strike="noStrike">
                <a:solidFill>
                  <a:srgbClr val="D4AF37"/>
                </a:solidFill>
                <a:effectLst/>
                <a:uFillTx/>
                <a:latin typeface="Arial"/>
              </a:rPr>
              <a:t>2</a:t>
            </a:r>
            <a:endParaRPr lang="pt-B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>
              <a:lnSpc>
                <a:spcPct val="106000"/>
              </a:lnSpc>
              <a:spcBef>
                <a:spcPts val="360"/>
              </a:spcBef>
            </a:pPr>
            <a:r>
              <a:rPr lang="pt-BR" sz="1000" b="0" u="none" strike="noStrike">
                <a:solidFill>
                  <a:srgbClr val="F5F1E6"/>
                </a:solidFill>
                <a:effectLst/>
                <a:uFillTx/>
                <a:latin typeface="Arial"/>
              </a:rPr>
              <a:t>CNPJ</a:t>
            </a:r>
            <a:r>
              <a:rPr lang="pt-BR" sz="1000" b="0" u="none" spc="-20" strike="noStrike">
                <a:solidFill>
                  <a:srgbClr val="F5F1E6"/>
                </a:solidFill>
                <a:effectLst/>
                <a:uFillTx/>
                <a:latin typeface="Arial"/>
              </a:rPr>
              <a:t> </a:t>
            </a:r>
            <a:r>
              <a:rPr lang="pt-BR" sz="1000" b="0" u="none" strike="noStrike">
                <a:solidFill>
                  <a:srgbClr val="F5F1E6"/>
                </a:solidFill>
                <a:effectLst/>
                <a:uFillTx/>
                <a:latin typeface="Arial"/>
              </a:rPr>
              <a:t>ou</a:t>
            </a:r>
            <a:r>
              <a:rPr lang="pt-BR" sz="1000" b="0" u="none" spc="-14" strike="noStrike">
                <a:solidFill>
                  <a:srgbClr val="F5F1E6"/>
                </a:solidFill>
                <a:effectLst/>
                <a:uFillTx/>
                <a:latin typeface="Arial"/>
              </a:rPr>
              <a:t> </a:t>
            </a:r>
            <a:r>
              <a:rPr lang="pt-BR" sz="1000" b="0" u="none" strike="noStrike">
                <a:solidFill>
                  <a:srgbClr val="F5F1E6"/>
                </a:solidFill>
                <a:effectLst/>
                <a:uFillTx/>
                <a:latin typeface="Arial"/>
              </a:rPr>
              <a:t>CPF</a:t>
            </a:r>
            <a:r>
              <a:rPr lang="pt-BR" sz="1000" b="0" u="none" spc="-14" strike="noStrike">
                <a:solidFill>
                  <a:srgbClr val="F5F1E6"/>
                </a:solidFill>
                <a:effectLst/>
                <a:uFillTx/>
                <a:latin typeface="Arial"/>
              </a:rPr>
              <a:t> </a:t>
            </a:r>
            <a:r>
              <a:rPr lang="pt-BR" sz="1000" b="0" u="none" spc="-51" strike="noStrike">
                <a:solidFill>
                  <a:srgbClr val="F5F1E6"/>
                </a:solidFill>
                <a:effectLst/>
                <a:uFillTx/>
                <a:latin typeface="Arial"/>
              </a:rPr>
              <a:t>é </a:t>
            </a:r>
            <a:r>
              <a:rPr lang="pt-BR" sz="1000" b="0" u="none" spc="-11" strike="noStrike">
                <a:solidFill>
                  <a:srgbClr val="F5F1E6"/>
                </a:solidFill>
                <a:effectLst/>
                <a:uFillTx/>
                <a:latin typeface="Arial"/>
              </a:rPr>
              <a:t>validado</a:t>
            </a:r>
            <a:endParaRPr lang="pt-BR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2" name="object 18"/>
          <p:cNvSpPr/>
          <p:nvPr/>
        </p:nvSpPr>
        <p:spPr>
          <a:xfrm>
            <a:off x="5443920" y="4977360"/>
            <a:ext cx="1961280" cy="633240"/>
          </a:xfrm>
          <a:custGeom>
            <a:avLst/>
            <a:gdLst>
              <a:gd name="textAreaLeft" fmla="*/ 0 w 1961280"/>
              <a:gd name="textAreaRight" fmla="*/ 1961640 w 1961280"/>
              <a:gd name="textAreaTop" fmla="*/ 0 h 633240"/>
              <a:gd name="textAreaBottom" fmla="*/ 633600 h 633240"/>
            </a:gdLst>
            <a:ahLst/>
            <a:cxnLst/>
            <a:rect l="textAreaLeft" t="textAreaTop" r="textAreaRight" b="textAreaBottom"/>
            <a:pathLst>
              <a:path w="1486535" h="991234">
                <a:moveTo>
                  <a:pt x="1388364" y="990600"/>
                </a:moveTo>
                <a:lnTo>
                  <a:pt x="101600" y="990600"/>
                </a:lnTo>
                <a:lnTo>
                  <a:pt x="62043" y="982618"/>
                </a:lnTo>
                <a:lnTo>
                  <a:pt x="29749" y="960850"/>
                </a:lnTo>
                <a:lnTo>
                  <a:pt x="7981" y="928556"/>
                </a:lnTo>
                <a:lnTo>
                  <a:pt x="0" y="889000"/>
                </a:lnTo>
                <a:lnTo>
                  <a:pt x="0" y="101600"/>
                </a:lnTo>
                <a:lnTo>
                  <a:pt x="7981" y="62043"/>
                </a:lnTo>
                <a:lnTo>
                  <a:pt x="29749" y="29749"/>
                </a:lnTo>
                <a:lnTo>
                  <a:pt x="62043" y="7981"/>
                </a:lnTo>
                <a:lnTo>
                  <a:pt x="101600" y="0"/>
                </a:lnTo>
                <a:lnTo>
                  <a:pt x="1388364" y="0"/>
                </a:lnTo>
                <a:lnTo>
                  <a:pt x="1427920" y="7981"/>
                </a:lnTo>
                <a:lnTo>
                  <a:pt x="1460214" y="29749"/>
                </a:lnTo>
                <a:lnTo>
                  <a:pt x="1481982" y="62043"/>
                </a:lnTo>
                <a:lnTo>
                  <a:pt x="1489964" y="101600"/>
                </a:lnTo>
                <a:lnTo>
                  <a:pt x="1489964" y="889000"/>
                </a:lnTo>
                <a:lnTo>
                  <a:pt x="1481982" y="928556"/>
                </a:lnTo>
                <a:lnTo>
                  <a:pt x="1460214" y="960850"/>
                </a:lnTo>
                <a:lnTo>
                  <a:pt x="1427920" y="982618"/>
                </a:lnTo>
                <a:lnTo>
                  <a:pt x="1388364" y="990600"/>
                </a:lnTo>
                <a:close/>
              </a:path>
            </a:pathLst>
          </a:custGeom>
          <a:solidFill>
            <a:srgbClr val="0E0D0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pt-B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3" name="object 23"/>
          <p:cNvSpPr/>
          <p:nvPr/>
        </p:nvSpPr>
        <p:spPr>
          <a:xfrm>
            <a:off x="5594760" y="4860000"/>
            <a:ext cx="1810440" cy="676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33920" rIns="0" bIns="0" anchor="t">
            <a:spAutoFit/>
          </a:bodyPr>
          <a:p>
            <a:pPr marL="12600">
              <a:lnSpc>
                <a:spcPct val="100000"/>
              </a:lnSpc>
              <a:spcBef>
                <a:spcPts val="1054"/>
              </a:spcBef>
            </a:pPr>
            <a:r>
              <a:rPr lang="pt-BR" sz="2200" b="1" u="none" spc="-51" strike="noStrike">
                <a:solidFill>
                  <a:srgbClr val="D4AF37"/>
                </a:solidFill>
                <a:effectLst/>
                <a:uFillTx/>
                <a:latin typeface="Arial"/>
              </a:rPr>
              <a:t>3</a:t>
            </a:r>
            <a:endParaRPr lang="pt-B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>
              <a:lnSpc>
                <a:spcPct val="106000"/>
              </a:lnSpc>
              <a:spcBef>
                <a:spcPts val="360"/>
              </a:spcBef>
            </a:pPr>
            <a:r>
              <a:rPr lang="pt-BR" sz="1000" b="0" u="none" strike="noStrike">
                <a:solidFill>
                  <a:srgbClr val="F5F1E6"/>
                </a:solidFill>
                <a:effectLst/>
                <a:uFillTx/>
                <a:latin typeface="Arial"/>
              </a:rPr>
              <a:t>Administrador</a:t>
            </a:r>
            <a:r>
              <a:rPr lang="pt-BR" sz="1000" b="0" u="none" spc="-45" strike="noStrike">
                <a:solidFill>
                  <a:srgbClr val="F5F1E6"/>
                </a:solidFill>
                <a:effectLst/>
                <a:uFillTx/>
                <a:latin typeface="Arial"/>
              </a:rPr>
              <a:t> </a:t>
            </a:r>
            <a:r>
              <a:rPr lang="pt-BR" sz="1000" b="0" u="none" spc="-11" strike="noStrike">
                <a:solidFill>
                  <a:srgbClr val="F5F1E6"/>
                </a:solidFill>
                <a:effectLst/>
                <a:uFillTx/>
                <a:latin typeface="Arial"/>
              </a:rPr>
              <a:t>aprova </a:t>
            </a:r>
            <a:r>
              <a:rPr lang="pt-BR" sz="1000" b="0" u="none" strike="noStrike">
                <a:solidFill>
                  <a:srgbClr val="F5F1E6"/>
                </a:solidFill>
                <a:effectLst/>
                <a:uFillTx/>
                <a:latin typeface="Arial"/>
              </a:rPr>
              <a:t>ou</a:t>
            </a:r>
            <a:r>
              <a:rPr lang="pt-BR" sz="1000" b="0" u="none" spc="6" strike="noStrike">
                <a:solidFill>
                  <a:srgbClr val="F5F1E6"/>
                </a:solidFill>
                <a:effectLst/>
                <a:uFillTx/>
                <a:latin typeface="Arial"/>
              </a:rPr>
              <a:t> </a:t>
            </a:r>
            <a:r>
              <a:rPr lang="pt-BR" sz="1000" b="0" u="none" spc="-11" strike="noStrike">
                <a:solidFill>
                  <a:srgbClr val="F5F1E6"/>
                </a:solidFill>
                <a:effectLst/>
                <a:uFillTx/>
                <a:latin typeface="Arial"/>
              </a:rPr>
              <a:t>rejeita</a:t>
            </a:r>
            <a:endParaRPr lang="pt-BR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4" name="object 19"/>
          <p:cNvSpPr/>
          <p:nvPr/>
        </p:nvSpPr>
        <p:spPr>
          <a:xfrm>
            <a:off x="7578720" y="4977360"/>
            <a:ext cx="1961280" cy="633240"/>
          </a:xfrm>
          <a:custGeom>
            <a:avLst/>
            <a:gdLst>
              <a:gd name="textAreaLeft" fmla="*/ 0 w 1961280"/>
              <a:gd name="textAreaRight" fmla="*/ 1961640 w 1961280"/>
              <a:gd name="textAreaTop" fmla="*/ 0 h 633240"/>
              <a:gd name="textAreaBottom" fmla="*/ 633600 h 633240"/>
            </a:gdLst>
            <a:ahLst/>
            <a:cxnLst/>
            <a:rect l="textAreaLeft" t="textAreaTop" r="textAreaRight" b="textAreaBottom"/>
            <a:pathLst>
              <a:path w="1486534" h="991234">
                <a:moveTo>
                  <a:pt x="1388364" y="990600"/>
                </a:moveTo>
                <a:lnTo>
                  <a:pt x="101600" y="990600"/>
                </a:lnTo>
                <a:lnTo>
                  <a:pt x="62043" y="982618"/>
                </a:lnTo>
                <a:lnTo>
                  <a:pt x="29749" y="960850"/>
                </a:lnTo>
                <a:lnTo>
                  <a:pt x="7981" y="928556"/>
                </a:lnTo>
                <a:lnTo>
                  <a:pt x="0" y="889000"/>
                </a:lnTo>
                <a:lnTo>
                  <a:pt x="0" y="101600"/>
                </a:lnTo>
                <a:lnTo>
                  <a:pt x="7981" y="62043"/>
                </a:lnTo>
                <a:lnTo>
                  <a:pt x="29749" y="29749"/>
                </a:lnTo>
                <a:lnTo>
                  <a:pt x="62043" y="7981"/>
                </a:lnTo>
                <a:lnTo>
                  <a:pt x="101600" y="0"/>
                </a:lnTo>
                <a:lnTo>
                  <a:pt x="1388364" y="0"/>
                </a:lnTo>
                <a:lnTo>
                  <a:pt x="1427920" y="7981"/>
                </a:lnTo>
                <a:lnTo>
                  <a:pt x="1460214" y="29749"/>
                </a:lnTo>
                <a:lnTo>
                  <a:pt x="1481982" y="62043"/>
                </a:lnTo>
                <a:lnTo>
                  <a:pt x="1489964" y="101600"/>
                </a:lnTo>
                <a:lnTo>
                  <a:pt x="1489964" y="889000"/>
                </a:lnTo>
                <a:lnTo>
                  <a:pt x="1481982" y="928556"/>
                </a:lnTo>
                <a:lnTo>
                  <a:pt x="1460214" y="960850"/>
                </a:lnTo>
                <a:lnTo>
                  <a:pt x="1427920" y="982618"/>
                </a:lnTo>
                <a:lnTo>
                  <a:pt x="1388364" y="990600"/>
                </a:lnTo>
                <a:close/>
              </a:path>
            </a:pathLst>
          </a:custGeom>
          <a:solidFill>
            <a:srgbClr val="0E0D0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pt-B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5" name="object 24"/>
          <p:cNvSpPr/>
          <p:nvPr/>
        </p:nvSpPr>
        <p:spPr>
          <a:xfrm>
            <a:off x="7729560" y="4860000"/>
            <a:ext cx="1810440" cy="676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33920" rIns="0" bIns="0" anchor="t">
            <a:spAutoFit/>
          </a:bodyPr>
          <a:p>
            <a:pPr marL="12600">
              <a:lnSpc>
                <a:spcPct val="100000"/>
              </a:lnSpc>
              <a:spcBef>
                <a:spcPts val="1054"/>
              </a:spcBef>
            </a:pPr>
            <a:r>
              <a:rPr lang="pt-BR" sz="2200" b="1" u="none" spc="-51" strike="noStrike">
                <a:solidFill>
                  <a:srgbClr val="D4AF37"/>
                </a:solidFill>
                <a:effectLst/>
                <a:uFillTx/>
                <a:latin typeface="Arial"/>
              </a:rPr>
              <a:t>4</a:t>
            </a:r>
            <a:endParaRPr lang="pt-B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>
              <a:lnSpc>
                <a:spcPct val="106000"/>
              </a:lnSpc>
              <a:spcBef>
                <a:spcPts val="360"/>
              </a:spcBef>
            </a:pPr>
            <a:r>
              <a:rPr lang="pt-BR" sz="1000" b="0" u="none" strike="noStrike">
                <a:solidFill>
                  <a:srgbClr val="F5F1E6"/>
                </a:solidFill>
                <a:effectLst/>
                <a:uFillTx/>
                <a:latin typeface="Arial"/>
              </a:rPr>
              <a:t>Empresa</a:t>
            </a:r>
            <a:r>
              <a:rPr lang="pt-BR" sz="1000" b="0" u="none" spc="-14" strike="noStrike">
                <a:solidFill>
                  <a:srgbClr val="F5F1E6"/>
                </a:solidFill>
                <a:effectLst/>
                <a:uFillTx/>
                <a:latin typeface="Arial"/>
              </a:rPr>
              <a:t> </a:t>
            </a:r>
            <a:r>
              <a:rPr lang="pt-BR" sz="1000" b="0" u="none" strike="noStrike">
                <a:solidFill>
                  <a:srgbClr val="F5F1E6"/>
                </a:solidFill>
                <a:effectLst/>
                <a:uFillTx/>
                <a:latin typeface="Arial"/>
              </a:rPr>
              <a:t>entra</a:t>
            </a:r>
            <a:r>
              <a:rPr lang="pt-BR" sz="1000" b="0" u="none" spc="-11" strike="noStrike">
                <a:solidFill>
                  <a:srgbClr val="F5F1E6"/>
                </a:solidFill>
                <a:effectLst/>
                <a:uFillTx/>
                <a:latin typeface="Arial"/>
              </a:rPr>
              <a:t> </a:t>
            </a:r>
            <a:r>
              <a:rPr lang="pt-BR" sz="1000" b="0" u="none" spc="-26" strike="noStrike">
                <a:solidFill>
                  <a:srgbClr val="F5F1E6"/>
                </a:solidFill>
                <a:effectLst/>
                <a:uFillTx/>
                <a:latin typeface="Arial"/>
              </a:rPr>
              <a:t>na </a:t>
            </a:r>
            <a:r>
              <a:rPr lang="pt-BR" sz="1000" b="0" u="none" spc="-11" strike="noStrike">
                <a:solidFill>
                  <a:srgbClr val="F5F1E6"/>
                </a:solidFill>
                <a:effectLst/>
                <a:uFillTx/>
                <a:latin typeface="Arial"/>
              </a:rPr>
              <a:t>plataforma</a:t>
            </a:r>
            <a:endParaRPr lang="pt-BR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6" name="object 13"/>
          <p:cNvSpPr/>
          <p:nvPr/>
        </p:nvSpPr>
        <p:spPr>
          <a:xfrm>
            <a:off x="540000" y="6120000"/>
            <a:ext cx="7560000" cy="360000"/>
          </a:xfrm>
          <a:custGeom>
            <a:avLst/>
            <a:gdLst>
              <a:gd name="textAreaLeft" fmla="*/ 0 w 7560000"/>
              <a:gd name="textAreaRight" fmla="*/ 7560360 w 7560000"/>
              <a:gd name="textAreaTop" fmla="*/ 0 h 360000"/>
              <a:gd name="textAreaBottom" fmla="*/ 360360 h 360000"/>
            </a:gdLst>
            <a:ahLst/>
            <a:cxnLst/>
            <a:rect l="textAreaLeft" t="textAreaTop" r="textAreaRight" b="textAreaBottom"/>
            <a:pathLst>
              <a:path w="6346190" h="1067434">
                <a:moveTo>
                  <a:pt x="6239256" y="1066800"/>
                </a:moveTo>
                <a:lnTo>
                  <a:pt x="101600" y="1066800"/>
                </a:lnTo>
                <a:lnTo>
                  <a:pt x="62043" y="1058818"/>
                </a:lnTo>
                <a:lnTo>
                  <a:pt x="29749" y="1037050"/>
                </a:lnTo>
                <a:lnTo>
                  <a:pt x="7981" y="1004756"/>
                </a:lnTo>
                <a:lnTo>
                  <a:pt x="0" y="965200"/>
                </a:lnTo>
                <a:lnTo>
                  <a:pt x="0" y="101600"/>
                </a:lnTo>
                <a:lnTo>
                  <a:pt x="7981" y="62043"/>
                </a:lnTo>
                <a:lnTo>
                  <a:pt x="29749" y="29749"/>
                </a:lnTo>
                <a:lnTo>
                  <a:pt x="62043" y="7981"/>
                </a:lnTo>
                <a:lnTo>
                  <a:pt x="101600" y="0"/>
                </a:lnTo>
                <a:lnTo>
                  <a:pt x="6239256" y="0"/>
                </a:lnTo>
                <a:lnTo>
                  <a:pt x="6278812" y="7981"/>
                </a:lnTo>
                <a:lnTo>
                  <a:pt x="6311106" y="29749"/>
                </a:lnTo>
                <a:lnTo>
                  <a:pt x="6332874" y="62043"/>
                </a:lnTo>
                <a:lnTo>
                  <a:pt x="6340856" y="101600"/>
                </a:lnTo>
                <a:lnTo>
                  <a:pt x="6340856" y="965200"/>
                </a:lnTo>
                <a:lnTo>
                  <a:pt x="6332874" y="1004756"/>
                </a:lnTo>
                <a:lnTo>
                  <a:pt x="6311106" y="1037050"/>
                </a:lnTo>
                <a:lnTo>
                  <a:pt x="6278812" y="1058818"/>
                </a:lnTo>
                <a:lnTo>
                  <a:pt x="6239256" y="1066800"/>
                </a:lnTo>
                <a:close/>
              </a:path>
            </a:pathLst>
          </a:custGeom>
          <a:solidFill>
            <a:srgbClr val="D4AF3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pt-B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7" name="object 36"/>
          <p:cNvSpPr/>
          <p:nvPr/>
        </p:nvSpPr>
        <p:spPr>
          <a:xfrm>
            <a:off x="540000" y="6219360"/>
            <a:ext cx="756000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marL="12600">
              <a:lnSpc>
                <a:spcPts val="1191"/>
              </a:lnSpc>
              <a:spcBef>
                <a:spcPts val="99"/>
              </a:spcBef>
            </a:pPr>
            <a:r>
              <a:rPr lang="pt-BR" sz="1700" b="1" u="none" strike="noStrike">
                <a:solidFill>
                  <a:srgbClr val="0E0D0C"/>
                </a:solidFill>
                <a:effectLst/>
                <a:uFillTx/>
                <a:latin typeface="Arial"/>
              </a:rPr>
              <a:t>Tornar</a:t>
            </a:r>
            <a:r>
              <a:rPr lang="pt-BR" sz="1700" b="1" u="none" spc="-54" strike="noStrike">
                <a:solidFill>
                  <a:srgbClr val="0E0D0C"/>
                </a:solidFill>
                <a:effectLst/>
                <a:uFillTx/>
                <a:latin typeface="Arial"/>
              </a:rPr>
              <a:t> </a:t>
            </a:r>
            <a:r>
              <a:rPr lang="pt-BR" sz="1700" b="1" u="none" strike="noStrike">
                <a:solidFill>
                  <a:srgbClr val="0E0D0C"/>
                </a:solidFill>
                <a:effectLst/>
                <a:uFillTx/>
                <a:latin typeface="Arial"/>
              </a:rPr>
              <a:t>a</a:t>
            </a:r>
            <a:r>
              <a:rPr lang="pt-BR" sz="1700" b="1" u="none" spc="-54" strike="noStrike">
                <a:solidFill>
                  <a:srgbClr val="0E0D0C"/>
                </a:solidFill>
                <a:effectLst/>
                <a:uFillTx/>
                <a:latin typeface="Arial"/>
              </a:rPr>
              <a:t> </a:t>
            </a:r>
            <a:r>
              <a:rPr lang="pt-BR" sz="1700" b="1" u="none" strike="noStrike">
                <a:solidFill>
                  <a:srgbClr val="0E0D0C"/>
                </a:solidFill>
                <a:effectLst/>
                <a:uFillTx/>
                <a:latin typeface="Arial"/>
              </a:rPr>
              <a:t>análise</a:t>
            </a:r>
            <a:r>
              <a:rPr lang="pt-BR" sz="1700" b="1" u="none" spc="-51" strike="noStrike">
                <a:solidFill>
                  <a:srgbClr val="0E0D0C"/>
                </a:solidFill>
                <a:effectLst/>
                <a:uFillTx/>
                <a:latin typeface="Arial"/>
              </a:rPr>
              <a:t> </a:t>
            </a:r>
            <a:r>
              <a:rPr lang="pt-BR" sz="1700" b="1" u="none" strike="noStrike">
                <a:solidFill>
                  <a:srgbClr val="0E0D0C"/>
                </a:solidFill>
                <a:effectLst/>
                <a:uFillTx/>
                <a:latin typeface="Arial"/>
              </a:rPr>
              <a:t>de</a:t>
            </a:r>
            <a:r>
              <a:rPr lang="pt-BR" sz="1700" b="1" u="none" spc="-54" strike="noStrike">
                <a:solidFill>
                  <a:srgbClr val="0E0D0C"/>
                </a:solidFill>
                <a:effectLst/>
                <a:uFillTx/>
                <a:latin typeface="Arial"/>
              </a:rPr>
              <a:t> </a:t>
            </a:r>
            <a:r>
              <a:rPr lang="pt-BR" sz="1700" b="1" u="none" strike="noStrike">
                <a:solidFill>
                  <a:srgbClr val="0E0D0C"/>
                </a:solidFill>
                <a:effectLst/>
                <a:uFillTx/>
                <a:latin typeface="Arial"/>
              </a:rPr>
              <a:t>fornecedores</a:t>
            </a:r>
            <a:r>
              <a:rPr lang="pt-BR" sz="1700" b="1" u="none" spc="-54" strike="noStrike">
                <a:solidFill>
                  <a:srgbClr val="0E0D0C"/>
                </a:solidFill>
                <a:effectLst/>
                <a:uFillTx/>
                <a:latin typeface="Arial"/>
              </a:rPr>
              <a:t> </a:t>
            </a:r>
            <a:r>
              <a:rPr lang="pt-BR" sz="1700" b="1" u="none" strike="noStrike">
                <a:solidFill>
                  <a:srgbClr val="0E0D0C"/>
                </a:solidFill>
                <a:effectLst/>
                <a:uFillTx/>
                <a:latin typeface="Arial"/>
              </a:rPr>
              <a:t>mais</a:t>
            </a:r>
            <a:r>
              <a:rPr lang="pt-BR" sz="1700" b="1" u="none" spc="-51" strike="noStrike">
                <a:solidFill>
                  <a:srgbClr val="0E0D0C"/>
                </a:solidFill>
                <a:effectLst/>
                <a:uFillTx/>
                <a:latin typeface="Arial"/>
              </a:rPr>
              <a:t> </a:t>
            </a:r>
            <a:r>
              <a:rPr lang="pt-BR" sz="1700" b="1" u="none" spc="-11" strike="noStrike">
                <a:solidFill>
                  <a:srgbClr val="0E0D0C"/>
                </a:solidFill>
                <a:effectLst/>
                <a:uFillTx/>
                <a:latin typeface="Arial"/>
              </a:rPr>
              <a:t>simples, </a:t>
            </a:r>
            <a:r>
              <a:rPr lang="pt-BR" sz="1700" b="1" u="none" strike="noStrike">
                <a:solidFill>
                  <a:srgbClr val="0E0D0C"/>
                </a:solidFill>
                <a:effectLst/>
                <a:uFillTx/>
                <a:latin typeface="Arial"/>
              </a:rPr>
              <a:t>transparente</a:t>
            </a:r>
            <a:r>
              <a:rPr lang="pt-BR" sz="1700" b="1" u="none" spc="-65" strike="noStrike">
                <a:solidFill>
                  <a:srgbClr val="0E0D0C"/>
                </a:solidFill>
                <a:effectLst/>
                <a:uFillTx/>
                <a:latin typeface="Arial"/>
              </a:rPr>
              <a:t> </a:t>
            </a:r>
            <a:r>
              <a:rPr lang="pt-BR" sz="1700" b="1" u="none" strike="noStrike">
                <a:solidFill>
                  <a:srgbClr val="0E0D0C"/>
                </a:solidFill>
                <a:effectLst/>
                <a:uFillTx/>
                <a:latin typeface="Arial"/>
              </a:rPr>
              <a:t>e</a:t>
            </a:r>
            <a:r>
              <a:rPr lang="pt-BR" sz="1700" b="1" u="none" spc="-65" strike="noStrike">
                <a:solidFill>
                  <a:srgbClr val="0E0D0C"/>
                </a:solidFill>
                <a:effectLst/>
                <a:uFillTx/>
                <a:latin typeface="Arial"/>
              </a:rPr>
              <a:t> </a:t>
            </a:r>
            <a:r>
              <a:rPr lang="pt-BR" sz="1700" b="1" u="none" spc="-11" strike="noStrike">
                <a:solidFill>
                  <a:srgbClr val="0E0D0C"/>
                </a:solidFill>
                <a:effectLst/>
                <a:uFillTx/>
                <a:latin typeface="Arial"/>
              </a:rPr>
              <a:t>acessível.</a:t>
            </a:r>
            <a:endParaRPr lang="pt-BR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8" name="object 12"/>
          <p:cNvSpPr/>
          <p:nvPr/>
        </p:nvSpPr>
        <p:spPr>
          <a:xfrm>
            <a:off x="360360" y="6872760"/>
            <a:ext cx="9980280" cy="322920"/>
          </a:xfrm>
          <a:custGeom>
            <a:avLst/>
            <a:gdLst>
              <a:gd name="textAreaLeft" fmla="*/ 0 w 9980280"/>
              <a:gd name="textAreaRight" fmla="*/ 9980640 w 9980280"/>
              <a:gd name="textAreaTop" fmla="*/ 0 h 322920"/>
              <a:gd name="textAreaBottom" fmla="*/ 323280 h 322920"/>
            </a:gdLst>
            <a:ahLst/>
            <a:cxnLst/>
            <a:rect l="textAreaLeft" t="textAreaTop" r="textAreaRight" b="textAreaBottom"/>
            <a:pathLst>
              <a:path w="7562850" h="505459">
                <a:moveTo>
                  <a:pt x="0" y="508000"/>
                </a:moveTo>
                <a:lnTo>
                  <a:pt x="0" y="0"/>
                </a:lnTo>
                <a:lnTo>
                  <a:pt x="7557485" y="0"/>
                </a:lnTo>
                <a:lnTo>
                  <a:pt x="7557485" y="507999"/>
                </a:lnTo>
                <a:lnTo>
                  <a:pt x="0" y="508000"/>
                </a:lnTo>
                <a:close/>
              </a:path>
            </a:pathLst>
          </a:custGeom>
          <a:solidFill>
            <a:srgbClr val="0E0D0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pt-B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9" name="object 47"/>
          <p:cNvSpPr txBox="1"/>
          <p:nvPr/>
        </p:nvSpPr>
        <p:spPr>
          <a:xfrm>
            <a:off x="360000" y="6998040"/>
            <a:ext cx="2700000" cy="136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p>
            <a:pPr marL="144000">
              <a:lnSpc>
                <a:spcPts val="1074"/>
              </a:lnSpc>
            </a:pPr>
            <a:r>
              <a:rPr lang="pt-BR" sz="1000" b="1" u="none" strike="noStrike">
                <a:solidFill>
                  <a:srgbClr val="D4AF37"/>
                </a:solidFill>
                <a:effectLst/>
                <a:uFillTx/>
                <a:latin typeface="Arial"/>
              </a:rPr>
              <a:t>HAIE</a:t>
            </a:r>
            <a:r>
              <a:rPr lang="pt-BR" sz="1000" b="1" u="none" spc="-45" strike="noStrike">
                <a:solidFill>
                  <a:srgbClr val="D4AF37"/>
                </a:solidFill>
                <a:effectLst/>
                <a:uFillTx/>
                <a:latin typeface="Arial"/>
              </a:rPr>
              <a:t> </a:t>
            </a:r>
            <a:r>
              <a:rPr lang="pt-BR" sz="1000" b="1" u="none" strike="noStrike">
                <a:solidFill>
                  <a:srgbClr val="D4AF37"/>
                </a:solidFill>
                <a:effectLst/>
                <a:uFillTx/>
                <a:latin typeface="Arial"/>
              </a:rPr>
              <a:t>·</a:t>
            </a:r>
            <a:r>
              <a:rPr lang="pt-BR" sz="1000" b="1" u="none" spc="-40" strike="noStrike">
                <a:solidFill>
                  <a:srgbClr val="D4AF37"/>
                </a:solidFill>
                <a:effectLst/>
                <a:uFillTx/>
                <a:latin typeface="Arial"/>
              </a:rPr>
              <a:t> </a:t>
            </a:r>
            <a:r>
              <a:rPr lang="pt-BR" sz="1000" b="1" u="none" strike="noStrike">
                <a:solidFill>
                  <a:srgbClr val="D4AF37"/>
                </a:solidFill>
                <a:effectLst/>
                <a:uFillTx/>
                <a:latin typeface="Arial"/>
              </a:rPr>
              <a:t>Encontre.</a:t>
            </a:r>
            <a:r>
              <a:rPr lang="pt-BR" sz="1000" b="1" u="none" spc="-40" strike="noStrike">
                <a:solidFill>
                  <a:srgbClr val="D4AF37"/>
                </a:solidFill>
                <a:effectLst/>
                <a:uFillTx/>
                <a:latin typeface="Arial"/>
              </a:rPr>
              <a:t> </a:t>
            </a:r>
            <a:r>
              <a:rPr lang="pt-BR" sz="1000" b="1" u="none" strike="noStrike">
                <a:solidFill>
                  <a:srgbClr val="D4AF37"/>
                </a:solidFill>
                <a:effectLst/>
                <a:uFillTx/>
                <a:latin typeface="Arial"/>
              </a:rPr>
              <a:t>Conecte.</a:t>
            </a:r>
            <a:r>
              <a:rPr lang="pt-BR" sz="1000" b="1" u="none" spc="-45" strike="noStrike">
                <a:solidFill>
                  <a:srgbClr val="D4AF37"/>
                </a:solidFill>
                <a:effectLst/>
                <a:uFillTx/>
                <a:latin typeface="Arial"/>
              </a:rPr>
              <a:t> </a:t>
            </a:r>
            <a:r>
              <a:rPr lang="pt-BR" sz="1000" b="1" u="none" spc="-11" strike="noStrike">
                <a:solidFill>
                  <a:srgbClr val="D4AF37"/>
                </a:solidFill>
                <a:effectLst/>
                <a:uFillTx/>
                <a:latin typeface="Arial"/>
              </a:rPr>
              <a:t>Negocie.</a:t>
            </a:r>
            <a:endParaRPr lang="pt-BR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0" name="object 48"/>
          <p:cNvSpPr txBox="1"/>
          <p:nvPr/>
        </p:nvSpPr>
        <p:spPr>
          <a:xfrm>
            <a:off x="9799200" y="7020360"/>
            <a:ext cx="461160" cy="124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p>
            <a:pPr marL="63360">
              <a:lnSpc>
                <a:spcPts val="981"/>
              </a:lnSpc>
            </a:pPr>
            <a:fld id="{48F904A4-9F3A-4704-8BC0-A1BC2BE0C25B}" type="slidenum">
              <a:rPr lang="pt-BR" sz="900" b="0" u="none" spc="-26" strike="noStrike">
                <a:solidFill>
                  <a:srgbClr val="BDB4A2"/>
                </a:solidFill>
                <a:effectLst/>
                <a:uFillTx/>
                <a:latin typeface="Arial"/>
              </a:rPr>
              <a:t>&lt;número&gt;</a:t>
            </a:fld>
            <a:r>
              <a:rPr lang="pt-BR" sz="900" b="0" u="none" spc="-26" strike="noStrike">
                <a:solidFill>
                  <a:srgbClr val="BDB4A2"/>
                </a:solidFill>
                <a:effectLst/>
                <a:uFillTx/>
                <a:latin typeface="Arial"/>
              </a:rPr>
              <a:t>/6</a:t>
            </a:r>
            <a:endParaRPr lang="pt-BR" sz="9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1" name="object 59"/>
          <p:cNvSpPr/>
          <p:nvPr/>
        </p:nvSpPr>
        <p:spPr>
          <a:xfrm>
            <a:off x="525240" y="360000"/>
            <a:ext cx="914760" cy="40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pt-BR" sz="2600" b="1" u="none" spc="-20" strike="noStrike">
                <a:solidFill>
                  <a:srgbClr val="D4AF37"/>
                </a:solidFill>
                <a:effectLst/>
                <a:uFillTx/>
                <a:latin typeface="Arial"/>
              </a:rPr>
              <a:t>HAIE</a:t>
            </a:r>
            <a:endParaRPr lang="pt-BR" sz="2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2" name="object 40"/>
          <p:cNvSpPr/>
          <p:nvPr/>
        </p:nvSpPr>
        <p:spPr>
          <a:xfrm>
            <a:off x="1620000" y="2700000"/>
            <a:ext cx="2520000" cy="150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 anchorCtr="1">
            <a:spAutoFit/>
          </a:bodyPr>
          <a:p>
            <a:pPr marL="12600" algn="r">
              <a:lnSpc>
                <a:spcPts val="1080"/>
              </a:lnSpc>
              <a:spcBef>
                <a:spcPts val="99"/>
              </a:spcBef>
            </a:pPr>
            <a:r>
              <a:rPr lang="pt-BR" sz="1500" b="1" u="none" strike="noStrike">
                <a:solidFill>
                  <a:srgbClr val="0E0D0C"/>
                </a:solidFill>
                <a:effectLst/>
                <a:uFillTx/>
                <a:latin typeface="Arial"/>
              </a:rPr>
              <a:t>Segurança Comercial</a:t>
            </a:r>
            <a:endParaRPr lang="pt-BR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3" name="object 42"/>
          <p:cNvSpPr/>
          <p:nvPr/>
        </p:nvSpPr>
        <p:spPr>
          <a:xfrm>
            <a:off x="2700000" y="1378440"/>
            <a:ext cx="1440000" cy="241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 anchorCtr="1">
            <a:spAutoFit/>
          </a:bodyPr>
          <a:p>
            <a:pPr marL="12600" algn="r">
              <a:lnSpc>
                <a:spcPct val="100000"/>
              </a:lnSpc>
              <a:spcBef>
                <a:spcPts val="99"/>
              </a:spcBef>
            </a:pPr>
            <a:r>
              <a:rPr lang="pt-BR" sz="1500" b="1" u="none" strike="noStrike">
                <a:solidFill>
                  <a:srgbClr val="0F038F"/>
                </a:solidFill>
                <a:effectLst/>
                <a:uFillTx/>
                <a:latin typeface="Arial Black"/>
              </a:rPr>
              <a:t>PROBLEMAS:</a:t>
            </a:r>
            <a:endParaRPr lang="pt-BR" sz="1500" b="0" u="none" strike="noStrike">
              <a:solidFill>
                <a:srgbClr val="0F038F"/>
              </a:solidFill>
              <a:effectLst/>
              <a:uFillTx/>
              <a:latin typeface="Arial Black"/>
            </a:endParaRPr>
          </a:p>
        </p:txBody>
      </p:sp>
      <p:sp>
        <p:nvSpPr>
          <p:cNvPr id="124" name=""/>
          <p:cNvSpPr txBox="1"/>
          <p:nvPr/>
        </p:nvSpPr>
        <p:spPr>
          <a:xfrm>
            <a:off x="5400000" y="1260000"/>
            <a:ext cx="2340000" cy="360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spAutoFit/>
          </a:bodyPr>
          <a:p>
            <a:r>
              <a:rPr lang="pt-BR" sz="1500" b="1" u="none" strike="noStrike">
                <a:solidFill>
                  <a:srgbClr val="0F038F"/>
                </a:solidFill>
                <a:effectLst/>
                <a:uFillTx/>
                <a:latin typeface="Arial Black"/>
              </a:rPr>
              <a:t>SOLUÇÃO</a:t>
            </a:r>
            <a:r>
              <a:rPr lang="pt-BR" sz="1500" b="1" u="none" spc="-26" strike="noStrike">
                <a:solidFill>
                  <a:srgbClr val="0F038F"/>
                </a:solidFill>
                <a:effectLst/>
                <a:uFillTx/>
                <a:latin typeface="Arial Black"/>
              </a:rPr>
              <a:t> </a:t>
            </a:r>
            <a:r>
              <a:rPr lang="pt-BR" sz="1500" b="1" u="none" spc="-11" strike="noStrike">
                <a:solidFill>
                  <a:srgbClr val="0F038F"/>
                </a:solidFill>
                <a:effectLst/>
                <a:uFillTx/>
                <a:latin typeface="Arial Black"/>
              </a:rPr>
              <a:t>RADAR</a:t>
            </a:r>
            <a:endParaRPr lang="pt-BR" sz="1500" b="1" u="none" strike="noStrike">
              <a:solidFill>
                <a:srgbClr val="0F038F"/>
              </a:solidFill>
              <a:effectLst/>
              <a:uFillTx/>
              <a:latin typeface="Arial Black"/>
            </a:endParaRPr>
          </a:p>
        </p:txBody>
      </p:sp>
      <p:sp>
        <p:nvSpPr>
          <p:cNvPr id="125" name=""/>
          <p:cNvSpPr txBox="1"/>
          <p:nvPr/>
        </p:nvSpPr>
        <p:spPr>
          <a:xfrm>
            <a:off x="515520" y="5859720"/>
            <a:ext cx="2724480" cy="3596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spAutoFit/>
          </a:bodyPr>
          <a:p>
            <a:r>
              <a:rPr lang="pt-BR" sz="1300" b="1" u="none" strike="noStrike">
                <a:solidFill>
                  <a:srgbClr val="0F038F"/>
                </a:solidFill>
                <a:effectLst/>
                <a:uFillTx/>
                <a:latin typeface="Arial"/>
              </a:rPr>
              <a:t>A</a:t>
            </a:r>
            <a:r>
              <a:rPr lang="pt-BR" sz="1300" b="1" u="none" spc="-26" strike="noStrike">
                <a:solidFill>
                  <a:srgbClr val="0F038F"/>
                </a:solidFill>
                <a:effectLst/>
                <a:uFillTx/>
                <a:latin typeface="Arial"/>
              </a:rPr>
              <a:t> </a:t>
            </a:r>
            <a:r>
              <a:rPr lang="pt-BR" sz="1300" b="1" u="none" strike="noStrike">
                <a:solidFill>
                  <a:srgbClr val="0F038F"/>
                </a:solidFill>
                <a:effectLst/>
                <a:uFillTx/>
                <a:latin typeface="Arial"/>
              </a:rPr>
              <a:t>NOSSA</a:t>
            </a:r>
            <a:r>
              <a:rPr lang="pt-BR" sz="1300" b="1" u="none" spc="-20" strike="noStrike">
                <a:solidFill>
                  <a:srgbClr val="0F038F"/>
                </a:solidFill>
                <a:effectLst/>
                <a:uFillTx/>
                <a:latin typeface="Arial"/>
              </a:rPr>
              <a:t> </a:t>
            </a:r>
            <a:r>
              <a:rPr lang="pt-BR" sz="1300" b="1" u="none" spc="-11" strike="noStrike">
                <a:solidFill>
                  <a:srgbClr val="0F038F"/>
                </a:solidFill>
                <a:effectLst/>
                <a:uFillTx/>
                <a:latin typeface="Arial"/>
              </a:rPr>
              <a:t>MISSÃO</a:t>
            </a:r>
            <a:endParaRPr lang="pt-BR" sz="1300" b="0" u="none" strike="noStrike">
              <a:solidFill>
                <a:srgbClr val="0F038F"/>
              </a:solidFill>
              <a:effectLst/>
              <a:uFillTx/>
              <a:latin typeface="Arial"/>
            </a:endParaRPr>
          </a:p>
        </p:txBody>
      </p:sp>
      <p:sp>
        <p:nvSpPr>
          <p:cNvPr id="126" name="object 43"/>
          <p:cNvSpPr/>
          <p:nvPr/>
        </p:nvSpPr>
        <p:spPr>
          <a:xfrm>
            <a:off x="4320000" y="2553120"/>
            <a:ext cx="1080000" cy="326880"/>
          </a:xfrm>
          <a:custGeom>
            <a:avLst/>
            <a:gdLst>
              <a:gd name="textAreaLeft" fmla="*/ 0 w 1080000"/>
              <a:gd name="textAreaRight" fmla="*/ 1080360 w 1080000"/>
              <a:gd name="textAreaTop" fmla="*/ 0 h 326880"/>
              <a:gd name="textAreaBottom" fmla="*/ 327240 h 326880"/>
            </a:gdLst>
            <a:ahLst/>
            <a:cxnLst/>
            <a:rect l="textAreaLeft" t="textAreaTop" r="textAreaRight" b="textAreaBottom"/>
            <a:pathLst>
              <a:path w="228600" h="229869">
                <a:moveTo>
                  <a:pt x="0" y="229307"/>
                </a:moveTo>
                <a:lnTo>
                  <a:pt x="0" y="0"/>
                </a:lnTo>
                <a:lnTo>
                  <a:pt x="228417" y="114653"/>
                </a:lnTo>
                <a:lnTo>
                  <a:pt x="0" y="229307"/>
                </a:lnTo>
                <a:close/>
              </a:path>
            </a:pathLst>
          </a:custGeom>
          <a:solidFill>
            <a:srgbClr val="D4AF3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pt-B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7" name="object 66"/>
          <p:cNvSpPr/>
          <p:nvPr/>
        </p:nvSpPr>
        <p:spPr>
          <a:xfrm>
            <a:off x="4320000" y="3273120"/>
            <a:ext cx="1080000" cy="326880"/>
          </a:xfrm>
          <a:custGeom>
            <a:avLst/>
            <a:gdLst>
              <a:gd name="textAreaLeft" fmla="*/ 0 w 1080000"/>
              <a:gd name="textAreaRight" fmla="*/ 1080360 w 1080000"/>
              <a:gd name="textAreaTop" fmla="*/ 0 h 326880"/>
              <a:gd name="textAreaBottom" fmla="*/ 327240 h 326880"/>
            </a:gdLst>
            <a:ahLst/>
            <a:cxnLst/>
            <a:rect l="textAreaLeft" t="textAreaTop" r="textAreaRight" b="textAreaBottom"/>
            <a:pathLst>
              <a:path w="228600" h="229869">
                <a:moveTo>
                  <a:pt x="0" y="229307"/>
                </a:moveTo>
                <a:lnTo>
                  <a:pt x="0" y="0"/>
                </a:lnTo>
                <a:lnTo>
                  <a:pt x="228417" y="114653"/>
                </a:lnTo>
                <a:lnTo>
                  <a:pt x="0" y="229307"/>
                </a:lnTo>
                <a:close/>
              </a:path>
            </a:pathLst>
          </a:custGeom>
          <a:solidFill>
            <a:srgbClr val="D4AF3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pt-B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8" name="object 67"/>
          <p:cNvSpPr/>
          <p:nvPr/>
        </p:nvSpPr>
        <p:spPr>
          <a:xfrm>
            <a:off x="4320000" y="4140000"/>
            <a:ext cx="1080000" cy="326880"/>
          </a:xfrm>
          <a:custGeom>
            <a:avLst/>
            <a:gdLst>
              <a:gd name="textAreaLeft" fmla="*/ 0 w 1080000"/>
              <a:gd name="textAreaRight" fmla="*/ 1080360 w 1080000"/>
              <a:gd name="textAreaTop" fmla="*/ 0 h 326880"/>
              <a:gd name="textAreaBottom" fmla="*/ 327240 h 326880"/>
            </a:gdLst>
            <a:ahLst/>
            <a:cxnLst/>
            <a:rect l="textAreaLeft" t="textAreaTop" r="textAreaRight" b="textAreaBottom"/>
            <a:pathLst>
              <a:path w="228600" h="229869">
                <a:moveTo>
                  <a:pt x="0" y="229307"/>
                </a:moveTo>
                <a:lnTo>
                  <a:pt x="0" y="0"/>
                </a:lnTo>
                <a:lnTo>
                  <a:pt x="228417" y="114653"/>
                </a:lnTo>
                <a:lnTo>
                  <a:pt x="0" y="229307"/>
                </a:lnTo>
                <a:close/>
              </a:path>
            </a:pathLst>
          </a:custGeom>
          <a:solidFill>
            <a:srgbClr val="D4AF3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pt-B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" name="PlaceHolder 1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HAIE · Encontre. Conecte. Negocie.</a:t>
            </a: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object 17"/>
          <p:cNvSpPr/>
          <p:nvPr/>
        </p:nvSpPr>
        <p:spPr>
          <a:xfrm>
            <a:off x="2340000" y="463320"/>
            <a:ext cx="5744880" cy="256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 anchorCtr="1">
            <a:spAutoFit/>
          </a:bodyPr>
          <a:p>
            <a:pPr marL="12600" algn="ctr">
              <a:lnSpc>
                <a:spcPct val="100000"/>
              </a:lnSpc>
              <a:spcBef>
                <a:spcPts val="99"/>
              </a:spcBef>
            </a:pPr>
            <a:r>
              <a:rPr lang="pt-BR" sz="1600" b="1" u="none" strike="noStrike">
                <a:solidFill>
                  <a:srgbClr val="F5F1E6"/>
                </a:solidFill>
                <a:effectLst/>
                <a:uFillTx/>
                <a:latin typeface="Arial"/>
              </a:rPr>
              <a:t>O</a:t>
            </a:r>
            <a:r>
              <a:rPr lang="pt-BR" sz="1600" b="1" u="none" spc="-26" strike="noStrike">
                <a:solidFill>
                  <a:srgbClr val="F5F1E6"/>
                </a:solidFill>
                <a:effectLst/>
                <a:uFillTx/>
                <a:latin typeface="Arial"/>
              </a:rPr>
              <a:t> </a:t>
            </a:r>
            <a:r>
              <a:rPr lang="pt-BR" sz="1600" b="1" u="none" strike="noStrike">
                <a:solidFill>
                  <a:srgbClr val="F5F1E6"/>
                </a:solidFill>
                <a:effectLst/>
                <a:uFillTx/>
                <a:latin typeface="Arial"/>
              </a:rPr>
              <a:t>site:</a:t>
            </a:r>
            <a:r>
              <a:rPr lang="pt-BR" sz="1600" b="1" u="none" spc="-20" strike="noStrike">
                <a:solidFill>
                  <a:srgbClr val="F5F1E6"/>
                </a:solidFill>
                <a:effectLst/>
                <a:uFillTx/>
                <a:latin typeface="Arial"/>
              </a:rPr>
              <a:t> A</a:t>
            </a:r>
            <a:r>
              <a:rPr lang="pt-BR" sz="1600" b="1" u="none" strike="noStrike">
                <a:solidFill>
                  <a:srgbClr val="F5F1E6"/>
                </a:solidFill>
                <a:effectLst/>
                <a:uFillTx/>
                <a:latin typeface="Arial"/>
              </a:rPr>
              <a:t>cesso</a:t>
            </a:r>
            <a:r>
              <a:rPr lang="pt-BR" sz="1600" b="1" u="none" spc="-26" strike="noStrike">
                <a:solidFill>
                  <a:srgbClr val="F5F1E6"/>
                </a:solidFill>
                <a:effectLst/>
                <a:uFillTx/>
                <a:latin typeface="Arial"/>
              </a:rPr>
              <a:t> </a:t>
            </a:r>
            <a:r>
              <a:rPr lang="pt-BR" sz="1600" b="1" u="none" strike="noStrike">
                <a:solidFill>
                  <a:srgbClr val="F5F1E6"/>
                </a:solidFill>
                <a:effectLst/>
                <a:uFillTx/>
                <a:latin typeface="Arial"/>
              </a:rPr>
              <a:t>e</a:t>
            </a:r>
            <a:r>
              <a:rPr lang="pt-BR" sz="1600" b="1" u="none" spc="-26" strike="noStrike">
                <a:solidFill>
                  <a:srgbClr val="F5F1E6"/>
                </a:solidFill>
                <a:effectLst/>
                <a:uFillTx/>
                <a:latin typeface="Arial"/>
              </a:rPr>
              <a:t> C</a:t>
            </a:r>
            <a:r>
              <a:rPr lang="pt-BR" sz="1600" b="1" u="none" spc="-11" strike="noStrike">
                <a:solidFill>
                  <a:srgbClr val="F5F1E6"/>
                </a:solidFill>
                <a:effectLst/>
                <a:uFillTx/>
                <a:latin typeface="Arial"/>
              </a:rPr>
              <a:t>adastro</a:t>
            </a:r>
            <a:endParaRPr lang="pt-BR" sz="16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0" name="object 18"/>
          <p:cNvSpPr/>
          <p:nvPr/>
        </p:nvSpPr>
        <p:spPr>
          <a:xfrm>
            <a:off x="540000" y="968400"/>
            <a:ext cx="2991960" cy="21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pt-BR" sz="1300" b="1" u="none" strike="noStrike">
                <a:solidFill>
                  <a:srgbClr val="0F038F"/>
                </a:solidFill>
                <a:effectLst/>
                <a:uFillTx/>
                <a:latin typeface="Arial Black"/>
              </a:rPr>
              <a:t>TELAS</a:t>
            </a:r>
            <a:r>
              <a:rPr lang="pt-BR" sz="1300" b="1" u="none" spc="-11" strike="noStrike">
                <a:solidFill>
                  <a:srgbClr val="0F038F"/>
                </a:solidFill>
                <a:effectLst/>
                <a:uFillTx/>
                <a:latin typeface="Arial Black"/>
              </a:rPr>
              <a:t> </a:t>
            </a:r>
            <a:r>
              <a:rPr lang="pt-BR" sz="1300" b="1" u="none" strike="noStrike">
                <a:solidFill>
                  <a:srgbClr val="0F038F"/>
                </a:solidFill>
                <a:effectLst/>
                <a:uFillTx/>
                <a:latin typeface="Arial Black"/>
              </a:rPr>
              <a:t>REAIS</a:t>
            </a:r>
            <a:r>
              <a:rPr lang="pt-BR" sz="1300" b="1" u="none" spc="-11" strike="noStrike">
                <a:solidFill>
                  <a:srgbClr val="0F038F"/>
                </a:solidFill>
                <a:effectLst/>
                <a:uFillTx/>
                <a:latin typeface="Arial Black"/>
              </a:rPr>
              <a:t> </a:t>
            </a:r>
            <a:r>
              <a:rPr lang="pt-BR" sz="1300" b="1" u="none" strike="noStrike">
                <a:solidFill>
                  <a:srgbClr val="0F038F"/>
                </a:solidFill>
                <a:effectLst/>
                <a:uFillTx/>
                <a:latin typeface="Arial Black"/>
              </a:rPr>
              <a:t>DO</a:t>
            </a:r>
            <a:r>
              <a:rPr lang="pt-BR" sz="1300" b="1" u="none" spc="-11" strike="noStrike">
                <a:solidFill>
                  <a:srgbClr val="0F038F"/>
                </a:solidFill>
                <a:effectLst/>
                <a:uFillTx/>
                <a:latin typeface="Arial Black"/>
              </a:rPr>
              <a:t> SISTEMA</a:t>
            </a:r>
            <a:endParaRPr lang="pt-BR" sz="1300" b="1" u="none" strike="noStrike">
              <a:solidFill>
                <a:srgbClr val="0F038F"/>
              </a:solidFill>
              <a:effectLst/>
              <a:uFillTx/>
              <a:latin typeface="Arial Black"/>
            </a:endParaRPr>
          </a:p>
        </p:txBody>
      </p:sp>
      <p:sp>
        <p:nvSpPr>
          <p:cNvPr id="131" name="object 20"/>
          <p:cNvSpPr/>
          <p:nvPr/>
        </p:nvSpPr>
        <p:spPr>
          <a:xfrm>
            <a:off x="4860000" y="1220760"/>
            <a:ext cx="4617720" cy="1195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pt-BR" sz="1300" b="1" u="none" strike="noStrike">
                <a:solidFill>
                  <a:srgbClr val="0F038F"/>
                </a:solidFill>
                <a:effectLst/>
                <a:uFillTx/>
                <a:latin typeface="Arial"/>
              </a:rPr>
              <a:t>Acesso</a:t>
            </a:r>
            <a:r>
              <a:rPr lang="pt-BR" sz="1300" b="1" u="none" spc="-45" strike="noStrike">
                <a:solidFill>
                  <a:srgbClr val="0F038F"/>
                </a:solidFill>
                <a:effectLst/>
                <a:uFillTx/>
                <a:latin typeface="Arial"/>
              </a:rPr>
              <a:t> </a:t>
            </a:r>
            <a:r>
              <a:rPr lang="pt-BR" sz="1300" b="1" u="none" strike="noStrike">
                <a:solidFill>
                  <a:srgbClr val="0F038F"/>
                </a:solidFill>
                <a:effectLst/>
                <a:uFillTx/>
                <a:latin typeface="Arial"/>
              </a:rPr>
              <a:t>por</a:t>
            </a:r>
            <a:r>
              <a:rPr lang="pt-BR" sz="1300" b="1" u="none" spc="-40" strike="noStrike">
                <a:solidFill>
                  <a:srgbClr val="0F038F"/>
                </a:solidFill>
                <a:effectLst/>
                <a:uFillTx/>
                <a:latin typeface="Arial"/>
              </a:rPr>
              <a:t> </a:t>
            </a:r>
            <a:r>
              <a:rPr lang="pt-BR" sz="1300" b="1" u="none" spc="-11" strike="noStrike">
                <a:solidFill>
                  <a:srgbClr val="0F038F"/>
                </a:solidFill>
                <a:effectLst/>
                <a:uFillTx/>
                <a:latin typeface="Arial"/>
              </a:rPr>
              <a:t>perfil</a:t>
            </a:r>
            <a:endParaRPr lang="pt-BR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65240">
              <a:lnSpc>
                <a:spcPct val="154000"/>
              </a:lnSpc>
              <a:spcBef>
                <a:spcPts val="649"/>
              </a:spcBef>
            </a:pPr>
            <a:r>
              <a:rPr lang="pt-BR" sz="1050" b="1" u="none" strike="noStrike">
                <a:solidFill>
                  <a:srgbClr val="3A3328"/>
                </a:solidFill>
                <a:effectLst/>
                <a:uFillTx/>
                <a:latin typeface="Arial"/>
              </a:rPr>
              <a:t>Um</a:t>
            </a:r>
            <a:r>
              <a:rPr lang="pt-BR" sz="1050" b="1" u="none" spc="-20" strike="noStrike">
                <a:solidFill>
                  <a:srgbClr val="3A3328"/>
                </a:solidFill>
                <a:effectLst/>
                <a:uFillTx/>
                <a:latin typeface="Arial"/>
              </a:rPr>
              <a:t> </a:t>
            </a:r>
            <a:r>
              <a:rPr lang="pt-BR" sz="1050" b="1" u="none" strike="noStrike">
                <a:solidFill>
                  <a:srgbClr val="3A3328"/>
                </a:solidFill>
                <a:effectLst/>
                <a:uFillTx/>
                <a:latin typeface="Arial"/>
              </a:rPr>
              <a:t>só</a:t>
            </a:r>
            <a:r>
              <a:rPr lang="pt-BR" sz="1050" b="1" u="none" spc="-20" strike="noStrike">
                <a:solidFill>
                  <a:srgbClr val="3A3328"/>
                </a:solidFill>
                <a:effectLst/>
                <a:uFillTx/>
                <a:latin typeface="Arial"/>
              </a:rPr>
              <a:t> </a:t>
            </a:r>
            <a:r>
              <a:rPr lang="pt-BR" sz="1050" b="1" u="none" strike="noStrike">
                <a:solidFill>
                  <a:srgbClr val="3A3328"/>
                </a:solidFill>
                <a:effectLst/>
                <a:uFillTx/>
                <a:latin typeface="Arial"/>
              </a:rPr>
              <a:t>login</a:t>
            </a:r>
            <a:r>
              <a:rPr lang="pt-BR" sz="1050" b="1" u="none" spc="-14" strike="noStrike">
                <a:solidFill>
                  <a:srgbClr val="3A3328"/>
                </a:solidFill>
                <a:effectLst/>
                <a:uFillTx/>
                <a:latin typeface="Arial"/>
              </a:rPr>
              <a:t> </a:t>
            </a:r>
            <a:r>
              <a:rPr lang="pt-BR" sz="1050" b="1" u="none" strike="noStrike">
                <a:solidFill>
                  <a:srgbClr val="3A3328"/>
                </a:solidFill>
                <a:effectLst/>
                <a:uFillTx/>
                <a:latin typeface="Arial"/>
              </a:rPr>
              <a:t>para</a:t>
            </a:r>
            <a:r>
              <a:rPr lang="pt-BR" sz="1050" b="1" u="none" spc="-20" strike="noStrike">
                <a:solidFill>
                  <a:srgbClr val="3A3328"/>
                </a:solidFill>
                <a:effectLst/>
                <a:uFillTx/>
                <a:latin typeface="Arial"/>
              </a:rPr>
              <a:t> </a:t>
            </a:r>
            <a:r>
              <a:rPr lang="pt-BR" sz="1050" b="1" u="none" spc="-11" strike="noStrike">
                <a:solidFill>
                  <a:srgbClr val="3A3328"/>
                </a:solidFill>
                <a:effectLst/>
                <a:uFillTx/>
                <a:latin typeface="Arial"/>
              </a:rPr>
              <a:t>fornecedor, </a:t>
            </a:r>
            <a:r>
              <a:rPr lang="pt-BR" sz="1050" b="1" u="none" strike="noStrike">
                <a:solidFill>
                  <a:srgbClr val="3A3328"/>
                </a:solidFill>
                <a:effectLst/>
                <a:uFillTx/>
                <a:latin typeface="Arial"/>
              </a:rPr>
              <a:t>representante</a:t>
            </a:r>
            <a:r>
              <a:rPr lang="pt-BR" sz="1050" b="1" u="none" spc="-31" strike="noStrike">
                <a:solidFill>
                  <a:srgbClr val="3A3328"/>
                </a:solidFill>
                <a:effectLst/>
                <a:uFillTx/>
                <a:latin typeface="Arial"/>
              </a:rPr>
              <a:t> </a:t>
            </a:r>
            <a:r>
              <a:rPr lang="pt-BR" sz="1050" b="1" u="none" strike="noStrike">
                <a:solidFill>
                  <a:srgbClr val="3A3328"/>
                </a:solidFill>
                <a:effectLst/>
                <a:uFillTx/>
                <a:latin typeface="Arial"/>
              </a:rPr>
              <a:t>e</a:t>
            </a:r>
            <a:r>
              <a:rPr lang="pt-BR" sz="1050" b="1" u="none" spc="-34" strike="noStrike">
                <a:solidFill>
                  <a:srgbClr val="3A3328"/>
                </a:solidFill>
                <a:effectLst/>
                <a:uFillTx/>
                <a:latin typeface="Arial"/>
              </a:rPr>
              <a:t> </a:t>
            </a:r>
            <a:r>
              <a:rPr lang="pt-BR" sz="1050" b="1" u="none" spc="-11" strike="noStrike">
                <a:solidFill>
                  <a:srgbClr val="3A3328"/>
                </a:solidFill>
                <a:effectLst/>
                <a:uFillTx/>
                <a:latin typeface="Arial"/>
              </a:rPr>
              <a:t>cliente </a:t>
            </a:r>
            <a:endParaRPr lang="pt-BR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65240">
              <a:lnSpc>
                <a:spcPct val="154000"/>
              </a:lnSpc>
              <a:spcBef>
                <a:spcPts val="649"/>
              </a:spcBef>
            </a:pPr>
            <a:r>
              <a:rPr lang="pt-BR" sz="1050" b="1" u="none" strike="noStrike">
                <a:solidFill>
                  <a:srgbClr val="3A3328"/>
                </a:solidFill>
                <a:effectLst/>
                <a:uFillTx/>
                <a:latin typeface="Arial"/>
              </a:rPr>
              <a:t>Cada</a:t>
            </a:r>
            <a:r>
              <a:rPr lang="pt-BR" sz="1050" b="1" u="none" spc="-20" strike="noStrike">
                <a:solidFill>
                  <a:srgbClr val="3A3328"/>
                </a:solidFill>
                <a:effectLst/>
                <a:uFillTx/>
                <a:latin typeface="Arial"/>
              </a:rPr>
              <a:t> </a:t>
            </a:r>
            <a:r>
              <a:rPr lang="pt-BR" sz="1050" b="1" u="none" strike="noStrike">
                <a:solidFill>
                  <a:srgbClr val="3A3328"/>
                </a:solidFill>
                <a:effectLst/>
                <a:uFillTx/>
                <a:latin typeface="Arial"/>
              </a:rPr>
              <a:t>perfil</a:t>
            </a:r>
            <a:r>
              <a:rPr lang="pt-BR" sz="1050" b="1" u="none" spc="-26" strike="noStrike">
                <a:solidFill>
                  <a:srgbClr val="3A3328"/>
                </a:solidFill>
                <a:effectLst/>
                <a:uFillTx/>
                <a:latin typeface="Arial"/>
              </a:rPr>
              <a:t> </a:t>
            </a:r>
            <a:r>
              <a:rPr lang="pt-BR" sz="1050" b="1" u="none" strike="noStrike">
                <a:solidFill>
                  <a:srgbClr val="3A3328"/>
                </a:solidFill>
                <a:effectLst/>
                <a:uFillTx/>
                <a:latin typeface="Arial"/>
              </a:rPr>
              <a:t>entra</a:t>
            </a:r>
            <a:r>
              <a:rPr lang="pt-BR" sz="1050" b="1" u="none" spc="-20" strike="noStrike">
                <a:solidFill>
                  <a:srgbClr val="3A3328"/>
                </a:solidFill>
                <a:effectLst/>
                <a:uFillTx/>
                <a:latin typeface="Arial"/>
              </a:rPr>
              <a:t> </a:t>
            </a:r>
            <a:r>
              <a:rPr lang="pt-BR" sz="1050" b="1" u="none" strike="noStrike">
                <a:solidFill>
                  <a:srgbClr val="3A3328"/>
                </a:solidFill>
                <a:effectLst/>
                <a:uFillTx/>
                <a:latin typeface="Arial"/>
              </a:rPr>
              <a:t>direto</a:t>
            </a:r>
            <a:r>
              <a:rPr lang="pt-BR" sz="1050" b="1" u="none" spc="-20" strike="noStrike">
                <a:solidFill>
                  <a:srgbClr val="3A3328"/>
                </a:solidFill>
                <a:effectLst/>
                <a:uFillTx/>
                <a:latin typeface="Arial"/>
              </a:rPr>
              <a:t> </a:t>
            </a:r>
            <a:r>
              <a:rPr lang="pt-BR" sz="1050" b="1" u="none" strike="noStrike">
                <a:solidFill>
                  <a:srgbClr val="3A3328"/>
                </a:solidFill>
                <a:effectLst/>
                <a:uFillTx/>
                <a:latin typeface="Arial"/>
              </a:rPr>
              <a:t>no</a:t>
            </a:r>
            <a:r>
              <a:rPr lang="pt-BR" sz="1050" b="1" u="none" spc="-20" strike="noStrike">
                <a:solidFill>
                  <a:srgbClr val="3A3328"/>
                </a:solidFill>
                <a:effectLst/>
                <a:uFillTx/>
                <a:latin typeface="Arial"/>
              </a:rPr>
              <a:t> </a:t>
            </a:r>
            <a:r>
              <a:rPr lang="pt-BR" sz="1050" b="1" u="none" spc="-26" strike="noStrike">
                <a:solidFill>
                  <a:srgbClr val="3A3328"/>
                </a:solidFill>
                <a:effectLst/>
                <a:uFillTx/>
                <a:latin typeface="Arial"/>
              </a:rPr>
              <a:t>seu </a:t>
            </a:r>
            <a:r>
              <a:rPr lang="pt-BR" sz="1050" b="1" u="none" spc="-11" strike="noStrike">
                <a:solidFill>
                  <a:srgbClr val="3A3328"/>
                </a:solidFill>
                <a:effectLst/>
                <a:uFillTx/>
                <a:latin typeface="Arial"/>
              </a:rPr>
              <a:t>módulo </a:t>
            </a:r>
            <a:endParaRPr lang="pt-BR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65240">
              <a:lnSpc>
                <a:spcPct val="154000"/>
              </a:lnSpc>
              <a:spcBef>
                <a:spcPts val="649"/>
              </a:spcBef>
            </a:pPr>
            <a:r>
              <a:rPr lang="pt-BR" sz="1050" b="1" u="none" strike="noStrike">
                <a:solidFill>
                  <a:srgbClr val="3A3328"/>
                </a:solidFill>
                <a:effectLst/>
                <a:uFillTx/>
                <a:latin typeface="Arial"/>
              </a:rPr>
              <a:t>Acesso</a:t>
            </a:r>
            <a:r>
              <a:rPr lang="pt-BR" sz="1050" b="1" u="none" spc="-20" strike="noStrike">
                <a:solidFill>
                  <a:srgbClr val="3A3328"/>
                </a:solidFill>
                <a:effectLst/>
                <a:uFillTx/>
                <a:latin typeface="Arial"/>
              </a:rPr>
              <a:t> </a:t>
            </a:r>
            <a:r>
              <a:rPr lang="pt-BR" sz="1050" b="1" u="none" strike="noStrike">
                <a:solidFill>
                  <a:srgbClr val="3A3328"/>
                </a:solidFill>
                <a:effectLst/>
                <a:uFillTx/>
                <a:latin typeface="Arial"/>
              </a:rPr>
              <a:t>ao</a:t>
            </a:r>
            <a:r>
              <a:rPr lang="pt-BR" sz="1050" b="1" u="none" spc="-20" strike="noStrike">
                <a:solidFill>
                  <a:srgbClr val="3A3328"/>
                </a:solidFill>
                <a:effectLst/>
                <a:uFillTx/>
                <a:latin typeface="Arial"/>
              </a:rPr>
              <a:t> </a:t>
            </a:r>
            <a:r>
              <a:rPr lang="pt-BR" sz="1050" b="1" u="none" strike="noStrike">
                <a:solidFill>
                  <a:srgbClr val="3A3328"/>
                </a:solidFill>
                <a:effectLst/>
                <a:uFillTx/>
                <a:latin typeface="Arial"/>
              </a:rPr>
              <a:t>cadastro</a:t>
            </a:r>
            <a:r>
              <a:rPr lang="pt-BR" sz="1050" b="1" u="none" spc="-20" strike="noStrike">
                <a:solidFill>
                  <a:srgbClr val="3A3328"/>
                </a:solidFill>
                <a:effectLst/>
                <a:uFillTx/>
                <a:latin typeface="Arial"/>
              </a:rPr>
              <a:t> </a:t>
            </a:r>
            <a:r>
              <a:rPr lang="pt-BR" sz="1050" b="1" u="none" strike="noStrike">
                <a:solidFill>
                  <a:srgbClr val="3A3328"/>
                </a:solidFill>
                <a:effectLst/>
                <a:uFillTx/>
                <a:latin typeface="Arial"/>
              </a:rPr>
              <a:t>na</a:t>
            </a:r>
            <a:r>
              <a:rPr lang="pt-BR" sz="1050" b="1" u="none" spc="-20" strike="noStrike">
                <a:solidFill>
                  <a:srgbClr val="3A3328"/>
                </a:solidFill>
                <a:effectLst/>
                <a:uFillTx/>
                <a:latin typeface="Arial"/>
              </a:rPr>
              <a:t> </a:t>
            </a:r>
            <a:r>
              <a:rPr lang="pt-BR" sz="1050" b="1" u="none" strike="noStrike">
                <a:solidFill>
                  <a:srgbClr val="3A3328"/>
                </a:solidFill>
                <a:effectLst/>
                <a:uFillTx/>
                <a:latin typeface="Arial"/>
              </a:rPr>
              <a:t>própria</a:t>
            </a:r>
            <a:r>
              <a:rPr lang="pt-BR" sz="1050" b="1" u="none" spc="-14" strike="noStrike">
                <a:solidFill>
                  <a:srgbClr val="3A3328"/>
                </a:solidFill>
                <a:effectLst/>
                <a:uFillTx/>
                <a:latin typeface="Arial"/>
              </a:rPr>
              <a:t> </a:t>
            </a:r>
            <a:r>
              <a:rPr lang="pt-BR" sz="1050" b="1" u="none" spc="-20" strike="noStrike">
                <a:solidFill>
                  <a:srgbClr val="3A3328"/>
                </a:solidFill>
                <a:effectLst/>
                <a:uFillTx/>
                <a:latin typeface="Arial"/>
              </a:rPr>
              <a:t>tela</a:t>
            </a:r>
            <a:endParaRPr lang="pt-BR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32" name="object 6"/>
          <p:cNvPicPr/>
          <p:nvPr/>
        </p:nvPicPr>
        <p:blipFill>
          <a:blip r:embed="rId2"/>
          <a:stretch/>
        </p:blipFill>
        <p:spPr>
          <a:xfrm>
            <a:off x="717840" y="2951280"/>
            <a:ext cx="3962160" cy="15289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3" name="object 21"/>
          <p:cNvSpPr/>
          <p:nvPr/>
        </p:nvSpPr>
        <p:spPr>
          <a:xfrm>
            <a:off x="4860000" y="2954520"/>
            <a:ext cx="4657320" cy="1282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pt-BR" sz="1300" b="1" u="none" spc="-11" strike="noStrike">
                <a:solidFill>
                  <a:srgbClr val="0F038F"/>
                </a:solidFill>
                <a:effectLst/>
                <a:uFillTx/>
                <a:latin typeface="Arial"/>
              </a:rPr>
              <a:t>Solicitação</a:t>
            </a:r>
            <a:r>
              <a:rPr lang="pt-BR" sz="1300" b="1" u="none" spc="-6" strike="noStrike">
                <a:solidFill>
                  <a:srgbClr val="0F038F"/>
                </a:solidFill>
                <a:effectLst/>
                <a:uFillTx/>
                <a:latin typeface="Arial"/>
              </a:rPr>
              <a:t> </a:t>
            </a:r>
            <a:r>
              <a:rPr lang="pt-BR" sz="1300" b="1" u="none" strike="noStrike">
                <a:solidFill>
                  <a:srgbClr val="0F038F"/>
                </a:solidFill>
                <a:effectLst/>
                <a:uFillTx/>
                <a:latin typeface="Arial"/>
              </a:rPr>
              <a:t>de </a:t>
            </a:r>
            <a:r>
              <a:rPr lang="pt-BR" sz="1300" b="1" u="none" spc="-11" strike="noStrike">
                <a:solidFill>
                  <a:srgbClr val="0F038F"/>
                </a:solidFill>
                <a:effectLst/>
                <a:uFillTx/>
                <a:latin typeface="Arial"/>
              </a:rPr>
              <a:t>cadastro</a:t>
            </a:r>
            <a:endParaRPr lang="pt-BR" sz="13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65240">
              <a:lnSpc>
                <a:spcPct val="100000"/>
              </a:lnSpc>
              <a:spcBef>
                <a:spcPts val="1341"/>
              </a:spcBef>
            </a:pPr>
            <a:r>
              <a:rPr lang="pt-BR" sz="1050" b="1" u="none" strike="noStrike">
                <a:solidFill>
                  <a:srgbClr val="3A3328"/>
                </a:solidFill>
                <a:effectLst/>
                <a:uFillTx/>
                <a:latin typeface="Arial"/>
              </a:rPr>
              <a:t>Escolha</a:t>
            </a:r>
            <a:r>
              <a:rPr lang="pt-BR" sz="1050" b="1" u="none" spc="-20" strike="noStrike">
                <a:solidFill>
                  <a:srgbClr val="3A3328"/>
                </a:solidFill>
                <a:effectLst/>
                <a:uFillTx/>
                <a:latin typeface="Arial"/>
              </a:rPr>
              <a:t> </a:t>
            </a:r>
            <a:r>
              <a:rPr lang="pt-BR" sz="1050" b="1" u="none" strike="noStrike">
                <a:solidFill>
                  <a:srgbClr val="3A3328"/>
                </a:solidFill>
                <a:effectLst/>
                <a:uFillTx/>
                <a:latin typeface="Arial"/>
              </a:rPr>
              <a:t>entre</a:t>
            </a:r>
            <a:r>
              <a:rPr lang="pt-BR" sz="1050" b="1" u="none" spc="-14" strike="noStrike">
                <a:solidFill>
                  <a:srgbClr val="3A3328"/>
                </a:solidFill>
                <a:effectLst/>
                <a:uFillTx/>
                <a:latin typeface="Arial"/>
              </a:rPr>
              <a:t> </a:t>
            </a:r>
            <a:r>
              <a:rPr lang="pt-BR" sz="1050" b="1" u="none" strike="noStrike">
                <a:solidFill>
                  <a:srgbClr val="3A3328"/>
                </a:solidFill>
                <a:effectLst/>
                <a:uFillTx/>
                <a:latin typeface="Arial"/>
              </a:rPr>
              <a:t>CNPJ</a:t>
            </a:r>
            <a:r>
              <a:rPr lang="pt-BR" sz="1050" b="1" u="none" spc="-14" strike="noStrike">
                <a:solidFill>
                  <a:srgbClr val="3A3328"/>
                </a:solidFill>
                <a:effectLst/>
                <a:uFillTx/>
                <a:latin typeface="Arial"/>
              </a:rPr>
              <a:t> </a:t>
            </a:r>
            <a:r>
              <a:rPr lang="pt-BR" sz="1050" b="1" u="none" strike="noStrike">
                <a:solidFill>
                  <a:srgbClr val="3A3328"/>
                </a:solidFill>
                <a:effectLst/>
                <a:uFillTx/>
                <a:latin typeface="Arial"/>
              </a:rPr>
              <a:t>e</a:t>
            </a:r>
            <a:r>
              <a:rPr lang="pt-BR" sz="1050" b="1" u="none" spc="-14" strike="noStrike">
                <a:solidFill>
                  <a:srgbClr val="3A3328"/>
                </a:solidFill>
                <a:effectLst/>
                <a:uFillTx/>
                <a:latin typeface="Arial"/>
              </a:rPr>
              <a:t> </a:t>
            </a:r>
            <a:r>
              <a:rPr lang="pt-BR" sz="1050" b="1" u="none" spc="-26" strike="noStrike">
                <a:solidFill>
                  <a:srgbClr val="3A3328"/>
                </a:solidFill>
                <a:effectLst/>
                <a:uFillTx/>
                <a:latin typeface="Arial"/>
              </a:rPr>
              <a:t>CPF</a:t>
            </a:r>
            <a:endParaRPr lang="pt-BR" sz="105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65240">
              <a:lnSpc>
                <a:spcPct val="107000"/>
              </a:lnSpc>
              <a:spcBef>
                <a:spcPts val="601"/>
              </a:spcBef>
            </a:pPr>
            <a:r>
              <a:rPr lang="pt-BR" sz="1050" b="1" u="none" strike="noStrike">
                <a:solidFill>
                  <a:srgbClr val="3A3328"/>
                </a:solidFill>
                <a:effectLst/>
                <a:uFillTx/>
                <a:latin typeface="Arial"/>
              </a:rPr>
              <a:t>Botão</a:t>
            </a:r>
            <a:r>
              <a:rPr lang="pt-BR" sz="1050" b="1" u="none" spc="-20" strike="noStrike">
                <a:solidFill>
                  <a:srgbClr val="3A3328"/>
                </a:solidFill>
                <a:effectLst/>
                <a:uFillTx/>
                <a:latin typeface="Arial"/>
              </a:rPr>
              <a:t> </a:t>
            </a:r>
            <a:r>
              <a:rPr lang="pt-BR" sz="1050" b="1" u="none" strike="noStrike">
                <a:solidFill>
                  <a:srgbClr val="3A3328"/>
                </a:solidFill>
                <a:effectLst/>
                <a:uFillTx/>
                <a:latin typeface="Arial"/>
              </a:rPr>
              <a:t>Validar</a:t>
            </a:r>
            <a:r>
              <a:rPr lang="pt-BR" sz="1050" b="1" u="none" spc="-20" strike="noStrike">
                <a:solidFill>
                  <a:srgbClr val="3A3328"/>
                </a:solidFill>
                <a:effectLst/>
                <a:uFillTx/>
                <a:latin typeface="Arial"/>
              </a:rPr>
              <a:t> </a:t>
            </a:r>
            <a:r>
              <a:rPr lang="pt-BR" sz="1050" b="1" u="none" strike="noStrike">
                <a:solidFill>
                  <a:srgbClr val="3A3328"/>
                </a:solidFill>
                <a:effectLst/>
                <a:uFillTx/>
                <a:latin typeface="Arial"/>
              </a:rPr>
              <a:t>confere</a:t>
            </a:r>
            <a:r>
              <a:rPr lang="pt-BR" sz="1050" b="1" u="none" spc="-20" strike="noStrike">
                <a:solidFill>
                  <a:srgbClr val="3A3328"/>
                </a:solidFill>
                <a:effectLst/>
                <a:uFillTx/>
                <a:latin typeface="Arial"/>
              </a:rPr>
              <a:t> </a:t>
            </a:r>
            <a:r>
              <a:rPr lang="pt-BR" sz="1050" b="1" u="none" strike="noStrike">
                <a:solidFill>
                  <a:srgbClr val="3A3328"/>
                </a:solidFill>
                <a:effectLst/>
                <a:uFillTx/>
                <a:latin typeface="Arial"/>
              </a:rPr>
              <a:t>o</a:t>
            </a:r>
            <a:r>
              <a:rPr lang="pt-BR" sz="1050" b="1" u="none" spc="-20" strike="noStrike">
                <a:solidFill>
                  <a:srgbClr val="3A3328"/>
                </a:solidFill>
                <a:effectLst/>
                <a:uFillTx/>
                <a:latin typeface="Arial"/>
              </a:rPr>
              <a:t> </a:t>
            </a:r>
            <a:r>
              <a:rPr lang="pt-BR" sz="1050" b="1" u="none" spc="-11" strike="noStrike">
                <a:solidFill>
                  <a:srgbClr val="3A3328"/>
                </a:solidFill>
                <a:effectLst/>
                <a:uFillTx/>
                <a:latin typeface="Arial"/>
              </a:rPr>
              <a:t>documento </a:t>
            </a:r>
            <a:endParaRPr lang="pt-BR" sz="105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65240">
              <a:lnSpc>
                <a:spcPct val="107000"/>
              </a:lnSpc>
              <a:spcBef>
                <a:spcPts val="601"/>
              </a:spcBef>
            </a:pPr>
            <a:r>
              <a:rPr lang="pt-BR" sz="1050" b="1" u="none" strike="noStrike">
                <a:solidFill>
                  <a:srgbClr val="3A3328"/>
                </a:solidFill>
                <a:effectLst/>
                <a:uFillTx/>
                <a:latin typeface="Arial"/>
              </a:rPr>
              <a:t>Nome</a:t>
            </a:r>
            <a:r>
              <a:rPr lang="pt-BR" sz="1050" b="1" u="none" spc="-31" strike="noStrike">
                <a:solidFill>
                  <a:srgbClr val="3A3328"/>
                </a:solidFill>
                <a:effectLst/>
                <a:uFillTx/>
                <a:latin typeface="Arial"/>
              </a:rPr>
              <a:t> </a:t>
            </a:r>
            <a:r>
              <a:rPr lang="pt-BR" sz="1050" b="1" u="none" strike="noStrike">
                <a:solidFill>
                  <a:srgbClr val="3A3328"/>
                </a:solidFill>
                <a:effectLst/>
                <a:uFillTx/>
                <a:latin typeface="Arial"/>
              </a:rPr>
              <a:t>da</a:t>
            </a:r>
            <a:r>
              <a:rPr lang="pt-BR" sz="1050" b="1" u="none" spc="-26" strike="noStrike">
                <a:solidFill>
                  <a:srgbClr val="3A3328"/>
                </a:solidFill>
                <a:effectLst/>
                <a:uFillTx/>
                <a:latin typeface="Arial"/>
              </a:rPr>
              <a:t> </a:t>
            </a:r>
            <a:r>
              <a:rPr lang="pt-BR" sz="1050" b="1" u="none" strike="noStrike">
                <a:solidFill>
                  <a:srgbClr val="3A3328"/>
                </a:solidFill>
                <a:effectLst/>
                <a:uFillTx/>
                <a:latin typeface="Arial"/>
              </a:rPr>
              <a:t>empresa</a:t>
            </a:r>
            <a:r>
              <a:rPr lang="pt-BR" sz="1050" b="1" u="none" spc="-26" strike="noStrike">
                <a:solidFill>
                  <a:srgbClr val="3A3328"/>
                </a:solidFill>
                <a:effectLst/>
                <a:uFillTx/>
                <a:latin typeface="Arial"/>
              </a:rPr>
              <a:t> </a:t>
            </a:r>
            <a:r>
              <a:rPr lang="pt-BR" sz="1050" b="1" u="none" spc="-11" strike="noStrike">
                <a:solidFill>
                  <a:srgbClr val="3A3328"/>
                </a:solidFill>
                <a:effectLst/>
                <a:uFillTx/>
                <a:latin typeface="Arial"/>
              </a:rPr>
              <a:t>preenchido </a:t>
            </a:r>
            <a:r>
              <a:rPr lang="pt-BR" sz="1050" b="1" u="none" strike="noStrike">
                <a:solidFill>
                  <a:srgbClr val="3A3328"/>
                </a:solidFill>
                <a:effectLst/>
                <a:uFillTx/>
                <a:latin typeface="Arial"/>
              </a:rPr>
              <a:t>automaticamente</a:t>
            </a:r>
            <a:r>
              <a:rPr lang="pt-BR" sz="1050" b="1" u="none" spc="-34" strike="noStrike">
                <a:solidFill>
                  <a:srgbClr val="3A3328"/>
                </a:solidFill>
                <a:effectLst/>
                <a:uFillTx/>
                <a:latin typeface="Arial"/>
              </a:rPr>
              <a:t> </a:t>
            </a:r>
            <a:r>
              <a:rPr lang="pt-BR" sz="1050" b="1" u="none" strike="noStrike">
                <a:solidFill>
                  <a:srgbClr val="3A3328"/>
                </a:solidFill>
                <a:effectLst/>
                <a:uFillTx/>
                <a:latin typeface="Arial"/>
              </a:rPr>
              <a:t>para</a:t>
            </a:r>
            <a:r>
              <a:rPr lang="pt-BR" sz="1050" b="1" u="none" spc="-31" strike="noStrike">
                <a:solidFill>
                  <a:srgbClr val="3A3328"/>
                </a:solidFill>
                <a:effectLst/>
                <a:uFillTx/>
                <a:latin typeface="Arial"/>
              </a:rPr>
              <a:t> </a:t>
            </a:r>
            <a:r>
              <a:rPr lang="pt-BR" sz="1050" b="1" u="none" strike="noStrike">
                <a:solidFill>
                  <a:srgbClr val="3A3328"/>
                </a:solidFill>
                <a:effectLst/>
                <a:uFillTx/>
                <a:latin typeface="Arial"/>
              </a:rPr>
              <a:t>CNPJ</a:t>
            </a:r>
            <a:r>
              <a:rPr lang="pt-BR" sz="1050" b="1" u="none" spc="-34" strike="noStrike">
                <a:solidFill>
                  <a:srgbClr val="3A3328"/>
                </a:solidFill>
                <a:effectLst/>
                <a:uFillTx/>
                <a:latin typeface="Arial"/>
              </a:rPr>
              <a:t> </a:t>
            </a:r>
            <a:r>
              <a:rPr lang="pt-BR" sz="1050" b="1" u="none" spc="-11" strike="noStrike">
                <a:solidFill>
                  <a:srgbClr val="3A3328"/>
                </a:solidFill>
                <a:effectLst/>
                <a:uFillTx/>
                <a:latin typeface="Arial"/>
              </a:rPr>
              <a:t>válido</a:t>
            </a:r>
            <a:endParaRPr lang="pt-BR" sz="105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65240">
              <a:lnSpc>
                <a:spcPct val="107000"/>
              </a:lnSpc>
              <a:spcBef>
                <a:spcPts val="601"/>
              </a:spcBef>
            </a:pPr>
            <a:r>
              <a:rPr lang="pt-BR" sz="1050" b="1" u="none" strike="noStrike">
                <a:solidFill>
                  <a:srgbClr val="3A3328"/>
                </a:solidFill>
                <a:effectLst/>
                <a:uFillTx/>
                <a:latin typeface="Arial"/>
              </a:rPr>
              <a:t>Escolha</a:t>
            </a:r>
            <a:r>
              <a:rPr lang="pt-BR" sz="1050" b="1" u="none" spc="-20" strike="noStrike">
                <a:solidFill>
                  <a:srgbClr val="3A3328"/>
                </a:solidFill>
                <a:effectLst/>
                <a:uFillTx/>
                <a:latin typeface="Arial"/>
              </a:rPr>
              <a:t> </a:t>
            </a:r>
            <a:r>
              <a:rPr lang="pt-BR" sz="1050" b="1" u="none" strike="noStrike">
                <a:solidFill>
                  <a:srgbClr val="3A3328"/>
                </a:solidFill>
                <a:effectLst/>
                <a:uFillTx/>
                <a:latin typeface="Arial"/>
              </a:rPr>
              <a:t>do</a:t>
            </a:r>
            <a:r>
              <a:rPr lang="pt-BR" sz="1050" b="1" u="none" spc="-14" strike="noStrike">
                <a:solidFill>
                  <a:srgbClr val="3A3328"/>
                </a:solidFill>
                <a:effectLst/>
                <a:uFillTx/>
                <a:latin typeface="Arial"/>
              </a:rPr>
              <a:t> </a:t>
            </a:r>
            <a:r>
              <a:rPr lang="pt-BR" sz="1050" b="1" u="none" strike="noStrike">
                <a:solidFill>
                  <a:srgbClr val="3A3328"/>
                </a:solidFill>
                <a:effectLst/>
                <a:uFillTx/>
                <a:latin typeface="Arial"/>
              </a:rPr>
              <a:t>tipo</a:t>
            </a:r>
            <a:r>
              <a:rPr lang="pt-BR" sz="1050" b="1" u="none" spc="-14" strike="noStrike">
                <a:solidFill>
                  <a:srgbClr val="3A3328"/>
                </a:solidFill>
                <a:effectLst/>
                <a:uFillTx/>
                <a:latin typeface="Arial"/>
              </a:rPr>
              <a:t> </a:t>
            </a:r>
            <a:r>
              <a:rPr lang="pt-BR" sz="1050" b="1" u="none" strike="noStrike">
                <a:solidFill>
                  <a:srgbClr val="3A3328"/>
                </a:solidFill>
                <a:effectLst/>
                <a:uFillTx/>
                <a:latin typeface="Arial"/>
              </a:rPr>
              <a:t>de</a:t>
            </a:r>
            <a:r>
              <a:rPr lang="pt-BR" sz="1050" b="1" u="none" spc="-20" strike="noStrike">
                <a:solidFill>
                  <a:srgbClr val="3A3328"/>
                </a:solidFill>
                <a:effectLst/>
                <a:uFillTx/>
                <a:latin typeface="Arial"/>
              </a:rPr>
              <a:t> </a:t>
            </a:r>
            <a:r>
              <a:rPr lang="pt-BR" sz="1050" b="1" u="none" strike="noStrike">
                <a:solidFill>
                  <a:srgbClr val="3A3328"/>
                </a:solidFill>
                <a:effectLst/>
                <a:uFillTx/>
                <a:latin typeface="Arial"/>
              </a:rPr>
              <a:t>perfil</a:t>
            </a:r>
            <a:r>
              <a:rPr lang="pt-BR" sz="1050" b="1" u="none" spc="-14" strike="noStrike">
                <a:solidFill>
                  <a:srgbClr val="3A3328"/>
                </a:solidFill>
                <a:effectLst/>
                <a:uFillTx/>
                <a:latin typeface="Arial"/>
              </a:rPr>
              <a:t> </a:t>
            </a:r>
            <a:r>
              <a:rPr lang="pt-BR" sz="1050" b="1" u="none" spc="-26" strike="noStrike">
                <a:solidFill>
                  <a:srgbClr val="3A3328"/>
                </a:solidFill>
                <a:effectLst/>
                <a:uFillTx/>
                <a:latin typeface="Arial"/>
              </a:rPr>
              <a:t>na </a:t>
            </a:r>
            <a:r>
              <a:rPr lang="pt-BR" sz="1050" b="1" u="none" spc="-11" strike="noStrike">
                <a:solidFill>
                  <a:srgbClr val="3A3328"/>
                </a:solidFill>
                <a:effectLst/>
                <a:uFillTx/>
                <a:latin typeface="Arial"/>
              </a:rPr>
              <a:t>plataforma</a:t>
            </a:r>
            <a:endParaRPr lang="pt-BR" sz="105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34" name="object 11"/>
          <p:cNvPicPr/>
          <p:nvPr/>
        </p:nvPicPr>
        <p:blipFill>
          <a:blip r:embed="rId3"/>
          <a:stretch/>
        </p:blipFill>
        <p:spPr>
          <a:xfrm>
            <a:off x="717840" y="4685400"/>
            <a:ext cx="3962160" cy="15289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5" name="object 19"/>
          <p:cNvSpPr/>
          <p:nvPr/>
        </p:nvSpPr>
        <p:spPr>
          <a:xfrm>
            <a:off x="4860000" y="4688640"/>
            <a:ext cx="5220000" cy="103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pt-BR" sz="1300" b="1" u="none" strike="noStrike">
                <a:solidFill>
                  <a:srgbClr val="0F038F"/>
                </a:solidFill>
                <a:effectLst/>
                <a:uFillTx/>
                <a:latin typeface="Arial"/>
              </a:rPr>
              <a:t>Cadastro</a:t>
            </a:r>
            <a:r>
              <a:rPr lang="pt-BR" sz="1300" b="1" u="none" spc="-51" strike="noStrike">
                <a:solidFill>
                  <a:srgbClr val="0F038F"/>
                </a:solidFill>
                <a:effectLst/>
                <a:uFillTx/>
                <a:latin typeface="Arial"/>
              </a:rPr>
              <a:t> </a:t>
            </a:r>
            <a:r>
              <a:rPr lang="pt-BR" sz="1300" b="1" u="none" strike="noStrike">
                <a:solidFill>
                  <a:srgbClr val="0F038F"/>
                </a:solidFill>
                <a:effectLst/>
                <a:uFillTx/>
                <a:latin typeface="Arial"/>
              </a:rPr>
              <a:t>de</a:t>
            </a:r>
            <a:r>
              <a:rPr lang="pt-BR" sz="1300" b="1" u="none" spc="-45" strike="noStrike">
                <a:solidFill>
                  <a:srgbClr val="0F038F"/>
                </a:solidFill>
                <a:effectLst/>
                <a:uFillTx/>
                <a:latin typeface="Arial"/>
              </a:rPr>
              <a:t> </a:t>
            </a:r>
            <a:r>
              <a:rPr lang="pt-BR" sz="1300" b="1" u="none" spc="-11" strike="noStrike">
                <a:solidFill>
                  <a:srgbClr val="0F038F"/>
                </a:solidFill>
                <a:effectLst/>
                <a:uFillTx/>
                <a:latin typeface="Arial"/>
              </a:rPr>
              <a:t>empresa</a:t>
            </a:r>
            <a:endParaRPr lang="pt-BR" sz="13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65240">
              <a:lnSpc>
                <a:spcPct val="107000"/>
              </a:lnSpc>
              <a:spcBef>
                <a:spcPts val="1250"/>
              </a:spcBef>
            </a:pPr>
            <a:r>
              <a:rPr lang="pt-BR" sz="1050" b="1" u="none" strike="noStrike">
                <a:solidFill>
                  <a:srgbClr val="3A3328"/>
                </a:solidFill>
                <a:effectLst/>
                <a:uFillTx/>
                <a:latin typeface="Arial"/>
              </a:rPr>
              <a:t>Dados</a:t>
            </a:r>
            <a:r>
              <a:rPr lang="pt-BR" sz="1050" b="1" u="none" spc="-26" strike="noStrike">
                <a:solidFill>
                  <a:srgbClr val="3A3328"/>
                </a:solidFill>
                <a:effectLst/>
                <a:uFillTx/>
                <a:latin typeface="Arial"/>
              </a:rPr>
              <a:t> </a:t>
            </a:r>
            <a:r>
              <a:rPr lang="pt-BR" sz="1050" b="1" u="none" strike="noStrike">
                <a:solidFill>
                  <a:srgbClr val="3A3328"/>
                </a:solidFill>
                <a:effectLst/>
                <a:uFillTx/>
                <a:latin typeface="Arial"/>
              </a:rPr>
              <a:t>da</a:t>
            </a:r>
            <a:r>
              <a:rPr lang="pt-BR" sz="1050" b="1" u="none" spc="-20" strike="noStrike">
                <a:solidFill>
                  <a:srgbClr val="3A3328"/>
                </a:solidFill>
                <a:effectLst/>
                <a:uFillTx/>
                <a:latin typeface="Arial"/>
              </a:rPr>
              <a:t> </a:t>
            </a:r>
            <a:r>
              <a:rPr lang="pt-BR" sz="1050" b="1" u="none" strike="noStrike">
                <a:solidFill>
                  <a:srgbClr val="3A3328"/>
                </a:solidFill>
                <a:effectLst/>
                <a:uFillTx/>
                <a:latin typeface="Arial"/>
              </a:rPr>
              <a:t>empresa:</a:t>
            </a:r>
            <a:r>
              <a:rPr lang="pt-BR" sz="1050" b="1" u="none" spc="-20" strike="noStrike">
                <a:solidFill>
                  <a:srgbClr val="3A3328"/>
                </a:solidFill>
                <a:effectLst/>
                <a:uFillTx/>
                <a:latin typeface="Arial"/>
              </a:rPr>
              <a:t> </a:t>
            </a:r>
            <a:r>
              <a:rPr lang="pt-BR" sz="1050" b="1" u="none" strike="noStrike">
                <a:solidFill>
                  <a:srgbClr val="3A3328"/>
                </a:solidFill>
                <a:effectLst/>
                <a:uFillTx/>
                <a:latin typeface="Arial"/>
              </a:rPr>
              <a:t>CNPJ,</a:t>
            </a:r>
            <a:r>
              <a:rPr lang="pt-BR" sz="1050" b="1" u="none" spc="-20" strike="noStrike">
                <a:solidFill>
                  <a:srgbClr val="3A3328"/>
                </a:solidFill>
                <a:effectLst/>
                <a:uFillTx/>
                <a:latin typeface="Arial"/>
              </a:rPr>
              <a:t> razão </a:t>
            </a:r>
            <a:r>
              <a:rPr lang="pt-BR" sz="1050" b="1" u="none" strike="noStrike">
                <a:solidFill>
                  <a:srgbClr val="3A3328"/>
                </a:solidFill>
                <a:effectLst/>
                <a:uFillTx/>
                <a:latin typeface="Arial"/>
              </a:rPr>
              <a:t>social,</a:t>
            </a:r>
            <a:r>
              <a:rPr lang="pt-BR" sz="1050" b="1" u="none" spc="-14" strike="noStrike">
                <a:solidFill>
                  <a:srgbClr val="3A3328"/>
                </a:solidFill>
                <a:effectLst/>
                <a:uFillTx/>
                <a:latin typeface="Arial"/>
              </a:rPr>
              <a:t> </a:t>
            </a:r>
            <a:r>
              <a:rPr lang="pt-BR" sz="1050" b="1" u="none" spc="-11" strike="noStrike">
                <a:solidFill>
                  <a:srgbClr val="3A3328"/>
                </a:solidFill>
                <a:effectLst/>
                <a:uFillTx/>
                <a:latin typeface="Arial"/>
              </a:rPr>
              <a:t>e-</a:t>
            </a:r>
            <a:r>
              <a:rPr lang="pt-BR" sz="1050" b="1" u="none" strike="noStrike">
                <a:solidFill>
                  <a:srgbClr val="3A3328"/>
                </a:solidFill>
                <a:effectLst/>
                <a:uFillTx/>
                <a:latin typeface="Arial"/>
              </a:rPr>
              <a:t>mail</a:t>
            </a:r>
            <a:r>
              <a:rPr lang="pt-BR" sz="1050" b="1" u="none" spc="-14" strike="noStrike">
                <a:solidFill>
                  <a:srgbClr val="3A3328"/>
                </a:solidFill>
                <a:effectLst/>
                <a:uFillTx/>
                <a:latin typeface="Arial"/>
              </a:rPr>
              <a:t> </a:t>
            </a:r>
            <a:r>
              <a:rPr lang="pt-BR" sz="1050" b="1" u="none" strike="noStrike">
                <a:solidFill>
                  <a:srgbClr val="3A3328"/>
                </a:solidFill>
                <a:effectLst/>
                <a:uFillTx/>
                <a:latin typeface="Arial"/>
              </a:rPr>
              <a:t>e</a:t>
            </a:r>
            <a:r>
              <a:rPr lang="pt-BR" sz="1050" b="1" u="none" spc="-11" strike="noStrike">
                <a:solidFill>
                  <a:srgbClr val="3A3328"/>
                </a:solidFill>
                <a:effectLst/>
                <a:uFillTx/>
                <a:latin typeface="Arial"/>
              </a:rPr>
              <a:t> telefone</a:t>
            </a:r>
            <a:endParaRPr lang="pt-BR" sz="105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65240">
              <a:lnSpc>
                <a:spcPct val="107000"/>
              </a:lnSpc>
              <a:spcBef>
                <a:spcPts val="601"/>
              </a:spcBef>
            </a:pPr>
            <a:r>
              <a:rPr lang="pt-BR" sz="1050" b="1" u="none" strike="noStrike">
                <a:solidFill>
                  <a:srgbClr val="3A3328"/>
                </a:solidFill>
                <a:effectLst/>
                <a:uFillTx/>
                <a:latin typeface="Arial"/>
              </a:rPr>
              <a:t>Prazo</a:t>
            </a:r>
            <a:r>
              <a:rPr lang="pt-BR" sz="1050" b="1" u="none" spc="-31" strike="noStrike">
                <a:solidFill>
                  <a:srgbClr val="3A3328"/>
                </a:solidFill>
                <a:effectLst/>
                <a:uFillTx/>
                <a:latin typeface="Arial"/>
              </a:rPr>
              <a:t> </a:t>
            </a:r>
            <a:r>
              <a:rPr lang="pt-BR" sz="1050" b="1" u="none" strike="noStrike">
                <a:solidFill>
                  <a:srgbClr val="3A3328"/>
                </a:solidFill>
                <a:effectLst/>
                <a:uFillTx/>
                <a:latin typeface="Arial"/>
              </a:rPr>
              <a:t>de</a:t>
            </a:r>
            <a:r>
              <a:rPr lang="pt-BR" sz="1050" b="1" u="none" spc="-26" strike="noStrike">
                <a:solidFill>
                  <a:srgbClr val="3A3328"/>
                </a:solidFill>
                <a:effectLst/>
                <a:uFillTx/>
                <a:latin typeface="Arial"/>
              </a:rPr>
              <a:t> </a:t>
            </a:r>
            <a:r>
              <a:rPr lang="pt-BR" sz="1050" b="1" u="none" strike="noStrike">
                <a:solidFill>
                  <a:srgbClr val="3A3328"/>
                </a:solidFill>
                <a:effectLst/>
                <a:uFillTx/>
                <a:latin typeface="Arial"/>
              </a:rPr>
              <a:t>entrega</a:t>
            </a:r>
            <a:r>
              <a:rPr lang="pt-BR" sz="1050" b="1" u="none" spc="-26" strike="noStrike">
                <a:solidFill>
                  <a:srgbClr val="3A3328"/>
                </a:solidFill>
                <a:effectLst/>
                <a:uFillTx/>
                <a:latin typeface="Arial"/>
              </a:rPr>
              <a:t> </a:t>
            </a:r>
            <a:r>
              <a:rPr lang="pt-BR" sz="1050" b="1" u="none" strike="noStrike">
                <a:solidFill>
                  <a:srgbClr val="3A3328"/>
                </a:solidFill>
                <a:effectLst/>
                <a:uFillTx/>
                <a:latin typeface="Arial"/>
              </a:rPr>
              <a:t>informado</a:t>
            </a:r>
            <a:r>
              <a:rPr lang="pt-BR" sz="1050" b="1" u="none" spc="-26" strike="noStrike">
                <a:solidFill>
                  <a:srgbClr val="3A3328"/>
                </a:solidFill>
                <a:effectLst/>
                <a:uFillTx/>
                <a:latin typeface="Arial"/>
              </a:rPr>
              <a:t> </a:t>
            </a:r>
            <a:r>
              <a:rPr lang="pt-BR" sz="1050" b="1" u="none" spc="-20" strike="noStrike">
                <a:solidFill>
                  <a:srgbClr val="3A3328"/>
                </a:solidFill>
                <a:effectLst/>
                <a:uFillTx/>
                <a:latin typeface="Arial"/>
              </a:rPr>
              <a:t>pelo </a:t>
            </a:r>
            <a:r>
              <a:rPr lang="pt-BR" sz="1050" b="1" u="none" spc="-11" strike="noStrike">
                <a:solidFill>
                  <a:srgbClr val="3A3328"/>
                </a:solidFill>
                <a:effectLst/>
                <a:uFillTx/>
                <a:latin typeface="Arial"/>
              </a:rPr>
              <a:t>fornecedor</a:t>
            </a:r>
            <a:endParaRPr lang="pt-BR" sz="105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65240">
              <a:lnSpc>
                <a:spcPct val="107000"/>
              </a:lnSpc>
              <a:spcBef>
                <a:spcPts val="601"/>
              </a:spcBef>
            </a:pPr>
            <a:r>
              <a:rPr lang="pt-BR" sz="1050" b="1" u="none" strike="noStrike">
                <a:solidFill>
                  <a:srgbClr val="3A3328"/>
                </a:solidFill>
                <a:effectLst/>
                <a:uFillTx/>
                <a:latin typeface="Arial"/>
              </a:rPr>
              <a:t>Endereço</a:t>
            </a:r>
            <a:r>
              <a:rPr lang="pt-BR" sz="1050" b="1" u="none" spc="-31" strike="noStrike">
                <a:solidFill>
                  <a:srgbClr val="3A3328"/>
                </a:solidFill>
                <a:effectLst/>
                <a:uFillTx/>
                <a:latin typeface="Arial"/>
              </a:rPr>
              <a:t> </a:t>
            </a:r>
            <a:r>
              <a:rPr lang="pt-BR" sz="1050" b="1" u="none" strike="noStrike">
                <a:solidFill>
                  <a:srgbClr val="3A3328"/>
                </a:solidFill>
                <a:effectLst/>
                <a:uFillTx/>
                <a:latin typeface="Arial"/>
              </a:rPr>
              <a:t>completo,</a:t>
            </a:r>
            <a:r>
              <a:rPr lang="pt-BR" sz="1050" b="1" u="none" spc="-26" strike="noStrike">
                <a:solidFill>
                  <a:srgbClr val="3A3328"/>
                </a:solidFill>
                <a:effectLst/>
                <a:uFillTx/>
                <a:latin typeface="Arial"/>
              </a:rPr>
              <a:t> </a:t>
            </a:r>
            <a:r>
              <a:rPr lang="pt-BR" sz="1050" b="1" u="none" strike="noStrike">
                <a:solidFill>
                  <a:srgbClr val="3A3328"/>
                </a:solidFill>
                <a:effectLst/>
                <a:uFillTx/>
                <a:latin typeface="Arial"/>
              </a:rPr>
              <a:t>com</a:t>
            </a:r>
            <a:r>
              <a:rPr lang="pt-BR" sz="1050" b="1" u="none" spc="-26" strike="noStrike">
                <a:solidFill>
                  <a:srgbClr val="3A3328"/>
                </a:solidFill>
                <a:effectLst/>
                <a:uFillTx/>
                <a:latin typeface="Arial"/>
              </a:rPr>
              <a:t> </a:t>
            </a:r>
            <a:r>
              <a:rPr lang="pt-BR" sz="1050" b="1" u="none" spc="-11" strike="noStrike">
                <a:solidFill>
                  <a:srgbClr val="3A3328"/>
                </a:solidFill>
                <a:effectLst/>
                <a:uFillTx/>
                <a:latin typeface="Arial"/>
              </a:rPr>
              <a:t>consulta </a:t>
            </a:r>
            <a:r>
              <a:rPr lang="pt-BR" sz="1050" b="1" u="none" strike="noStrike">
                <a:solidFill>
                  <a:srgbClr val="3A3328"/>
                </a:solidFill>
                <a:effectLst/>
                <a:uFillTx/>
                <a:latin typeface="Arial"/>
              </a:rPr>
              <a:t>de</a:t>
            </a:r>
            <a:r>
              <a:rPr lang="pt-BR" sz="1050" b="1" u="none" spc="-14" strike="noStrike">
                <a:solidFill>
                  <a:srgbClr val="3A3328"/>
                </a:solidFill>
                <a:effectLst/>
                <a:uFillTx/>
                <a:latin typeface="Arial"/>
              </a:rPr>
              <a:t> </a:t>
            </a:r>
            <a:r>
              <a:rPr lang="pt-BR" sz="1050" b="1" u="none" spc="-26" strike="noStrike">
                <a:solidFill>
                  <a:srgbClr val="3A3328"/>
                </a:solidFill>
                <a:effectLst/>
                <a:uFillTx/>
                <a:latin typeface="Arial"/>
              </a:rPr>
              <a:t>CEP</a:t>
            </a:r>
            <a:endParaRPr lang="pt-BR" sz="105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36" name="object 12"/>
          <p:cNvPicPr/>
          <p:nvPr/>
        </p:nvPicPr>
        <p:blipFill>
          <a:blip r:embed="rId4"/>
          <a:stretch/>
        </p:blipFill>
        <p:spPr>
          <a:xfrm>
            <a:off x="360000" y="6872400"/>
            <a:ext cx="9979920" cy="322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7" name="object 52"/>
          <p:cNvSpPr txBox="1"/>
          <p:nvPr/>
        </p:nvSpPr>
        <p:spPr>
          <a:xfrm>
            <a:off x="360000" y="6998040"/>
            <a:ext cx="2700000" cy="136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p>
            <a:pPr marL="144000">
              <a:lnSpc>
                <a:spcPts val="1074"/>
              </a:lnSpc>
            </a:pPr>
            <a:r>
              <a:rPr lang="pt-BR" sz="1000" b="1" u="none" strike="noStrike">
                <a:solidFill>
                  <a:srgbClr val="D4AF37"/>
                </a:solidFill>
                <a:effectLst/>
                <a:uFillTx/>
                <a:latin typeface="Arial"/>
              </a:rPr>
              <a:t>HAIE</a:t>
            </a:r>
            <a:r>
              <a:rPr lang="pt-BR" sz="1000" b="1" u="none" spc="-45" strike="noStrike">
                <a:solidFill>
                  <a:srgbClr val="D4AF37"/>
                </a:solidFill>
                <a:effectLst/>
                <a:uFillTx/>
                <a:latin typeface="Arial"/>
              </a:rPr>
              <a:t> </a:t>
            </a:r>
            <a:r>
              <a:rPr lang="pt-BR" sz="1000" b="1" u="none" strike="noStrike">
                <a:solidFill>
                  <a:srgbClr val="D4AF37"/>
                </a:solidFill>
                <a:effectLst/>
                <a:uFillTx/>
                <a:latin typeface="Arial"/>
              </a:rPr>
              <a:t>·</a:t>
            </a:r>
            <a:r>
              <a:rPr lang="pt-BR" sz="1000" b="1" u="none" spc="-40" strike="noStrike">
                <a:solidFill>
                  <a:srgbClr val="D4AF37"/>
                </a:solidFill>
                <a:effectLst/>
                <a:uFillTx/>
                <a:latin typeface="Arial"/>
              </a:rPr>
              <a:t> </a:t>
            </a:r>
            <a:r>
              <a:rPr lang="pt-BR" sz="1000" b="1" u="none" strike="noStrike">
                <a:solidFill>
                  <a:srgbClr val="D4AF37"/>
                </a:solidFill>
                <a:effectLst/>
                <a:uFillTx/>
                <a:latin typeface="Arial"/>
              </a:rPr>
              <a:t>Encontre.</a:t>
            </a:r>
            <a:r>
              <a:rPr lang="pt-BR" sz="1000" b="1" u="none" spc="-40" strike="noStrike">
                <a:solidFill>
                  <a:srgbClr val="D4AF37"/>
                </a:solidFill>
                <a:effectLst/>
                <a:uFillTx/>
                <a:latin typeface="Arial"/>
              </a:rPr>
              <a:t> </a:t>
            </a:r>
            <a:r>
              <a:rPr lang="pt-BR" sz="1000" b="1" u="none" strike="noStrike">
                <a:solidFill>
                  <a:srgbClr val="D4AF37"/>
                </a:solidFill>
                <a:effectLst/>
                <a:uFillTx/>
                <a:latin typeface="Arial"/>
              </a:rPr>
              <a:t>Conecte.</a:t>
            </a:r>
            <a:r>
              <a:rPr lang="pt-BR" sz="1000" b="1" u="none" spc="-45" strike="noStrike">
                <a:solidFill>
                  <a:srgbClr val="D4AF37"/>
                </a:solidFill>
                <a:effectLst/>
                <a:uFillTx/>
                <a:latin typeface="Arial"/>
              </a:rPr>
              <a:t> </a:t>
            </a:r>
            <a:r>
              <a:rPr lang="pt-BR" sz="1000" b="1" u="none" spc="-11" strike="noStrike">
                <a:solidFill>
                  <a:srgbClr val="D4AF37"/>
                </a:solidFill>
                <a:effectLst/>
                <a:uFillTx/>
                <a:latin typeface="Arial"/>
              </a:rPr>
              <a:t>Negocie.</a:t>
            </a:r>
            <a:endParaRPr lang="pt-BR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8" name="object 56"/>
          <p:cNvSpPr txBox="1"/>
          <p:nvPr/>
        </p:nvSpPr>
        <p:spPr>
          <a:xfrm>
            <a:off x="9799200" y="7020360"/>
            <a:ext cx="461160" cy="124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p>
            <a:pPr marL="63360">
              <a:lnSpc>
                <a:spcPts val="981"/>
              </a:lnSpc>
            </a:pPr>
            <a:fld id="{6D40E68F-7C04-41A9-A58B-C48584834D54}" type="slidenum">
              <a:rPr lang="pt-BR" sz="900" b="0" u="none" spc="-26" strike="noStrike">
                <a:solidFill>
                  <a:srgbClr val="BDB4A2"/>
                </a:solidFill>
                <a:effectLst/>
                <a:uFillTx/>
                <a:latin typeface="Arial"/>
              </a:rPr>
              <a:t>&lt;número&gt;</a:t>
            </a:fld>
            <a:r>
              <a:rPr lang="pt-BR" sz="900" b="0" u="none" spc="-26" strike="noStrike">
                <a:solidFill>
                  <a:srgbClr val="BDB4A2"/>
                </a:solidFill>
                <a:effectLst/>
                <a:uFillTx/>
                <a:latin typeface="Arial"/>
              </a:rPr>
              <a:t>/6</a:t>
            </a:r>
            <a:endParaRPr lang="pt-BR" sz="9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9" name=""/>
          <p:cNvSpPr txBox="1"/>
          <p:nvPr/>
        </p:nvSpPr>
        <p:spPr>
          <a:xfrm>
            <a:off x="6348240" y="1188720"/>
            <a:ext cx="180720" cy="423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spAutoFit/>
          </a:bodyPr>
          <a:p>
            <a:endParaRPr lang="pt-BR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endParaRPr lang="pt-BR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40" name=""/>
          <p:cNvPicPr/>
          <p:nvPr/>
        </p:nvPicPr>
        <p:blipFill>
          <a:blip r:embed="rId5"/>
          <a:stretch/>
        </p:blipFill>
        <p:spPr>
          <a:xfrm>
            <a:off x="717840" y="1260000"/>
            <a:ext cx="3962160" cy="15289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1" name="object 68"/>
          <p:cNvSpPr/>
          <p:nvPr/>
        </p:nvSpPr>
        <p:spPr>
          <a:xfrm>
            <a:off x="525600" y="360000"/>
            <a:ext cx="914760" cy="40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pt-BR" sz="2600" b="1" u="none" spc="-20" strike="noStrike">
                <a:solidFill>
                  <a:srgbClr val="D4AF37"/>
                </a:solidFill>
                <a:effectLst/>
                <a:uFillTx/>
                <a:latin typeface="Arial"/>
              </a:rPr>
              <a:t>HAIE</a:t>
            </a:r>
            <a:endParaRPr lang="pt-BR" sz="2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" name="PlaceHolder 1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HAIE · Encontre. Conecte. Negocie.</a:t>
            </a: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object 12"/>
          <p:cNvSpPr/>
          <p:nvPr/>
        </p:nvSpPr>
        <p:spPr>
          <a:xfrm>
            <a:off x="2175120" y="463320"/>
            <a:ext cx="5564880" cy="256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 anchorCtr="1">
            <a:spAutoFit/>
          </a:bodyPr>
          <a:p>
            <a:pPr marL="12600" algn="ctr">
              <a:lnSpc>
                <a:spcPct val="100000"/>
              </a:lnSpc>
              <a:spcBef>
                <a:spcPts val="99"/>
              </a:spcBef>
            </a:pPr>
            <a:r>
              <a:rPr lang="pt-BR" sz="1600" b="1" u="none" strike="noStrike">
                <a:solidFill>
                  <a:srgbClr val="F5F1E6"/>
                </a:solidFill>
                <a:effectLst/>
                <a:uFillTx/>
                <a:latin typeface="Arial"/>
              </a:rPr>
              <a:t>O</a:t>
            </a:r>
            <a:r>
              <a:rPr lang="pt-BR" sz="1600" b="1" u="none" spc="-26" strike="noStrike">
                <a:solidFill>
                  <a:srgbClr val="F5F1E6"/>
                </a:solidFill>
                <a:effectLst/>
                <a:uFillTx/>
                <a:latin typeface="Arial"/>
              </a:rPr>
              <a:t> </a:t>
            </a:r>
            <a:r>
              <a:rPr lang="pt-BR" sz="1600" b="1" u="none" strike="noStrike">
                <a:solidFill>
                  <a:srgbClr val="F5F1E6"/>
                </a:solidFill>
                <a:effectLst/>
                <a:uFillTx/>
                <a:latin typeface="Arial"/>
              </a:rPr>
              <a:t>site:</a:t>
            </a:r>
            <a:r>
              <a:rPr lang="pt-BR" sz="1600" b="1" u="none" spc="-26" strike="noStrike">
                <a:solidFill>
                  <a:srgbClr val="F5F1E6"/>
                </a:solidFill>
                <a:effectLst/>
                <a:uFillTx/>
                <a:latin typeface="Arial"/>
              </a:rPr>
              <a:t> G</a:t>
            </a:r>
            <a:r>
              <a:rPr lang="pt-BR" sz="1600" b="1" u="none" strike="noStrike">
                <a:solidFill>
                  <a:srgbClr val="F5F1E6"/>
                </a:solidFill>
                <a:effectLst/>
                <a:uFillTx/>
                <a:latin typeface="Arial"/>
              </a:rPr>
              <a:t>estão</a:t>
            </a:r>
            <a:r>
              <a:rPr lang="pt-BR" sz="1600" b="1" u="none" spc="-26" strike="noStrike">
                <a:solidFill>
                  <a:srgbClr val="F5F1E6"/>
                </a:solidFill>
                <a:effectLst/>
                <a:uFillTx/>
                <a:latin typeface="Arial"/>
              </a:rPr>
              <a:t> </a:t>
            </a:r>
            <a:r>
              <a:rPr lang="pt-BR" sz="1600" b="1" u="none" strike="noStrike">
                <a:solidFill>
                  <a:srgbClr val="F5F1E6"/>
                </a:solidFill>
                <a:effectLst/>
                <a:uFillTx/>
                <a:latin typeface="Arial"/>
              </a:rPr>
              <a:t>e</a:t>
            </a:r>
            <a:r>
              <a:rPr lang="pt-BR" sz="1600" b="1" u="none" spc="-26" strike="noStrike">
                <a:solidFill>
                  <a:srgbClr val="F5F1E6"/>
                </a:solidFill>
                <a:effectLst/>
                <a:uFillTx/>
                <a:latin typeface="Arial"/>
              </a:rPr>
              <a:t> C</a:t>
            </a:r>
            <a:r>
              <a:rPr lang="pt-BR" sz="1600" b="1" u="none" spc="-11" strike="noStrike">
                <a:solidFill>
                  <a:srgbClr val="F5F1E6"/>
                </a:solidFill>
                <a:effectLst/>
                <a:uFillTx/>
                <a:latin typeface="Arial"/>
              </a:rPr>
              <a:t>onfiança</a:t>
            </a:r>
            <a:endParaRPr lang="pt-BR" sz="16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3" name="object 13"/>
          <p:cNvSpPr/>
          <p:nvPr/>
        </p:nvSpPr>
        <p:spPr>
          <a:xfrm>
            <a:off x="718200" y="900000"/>
            <a:ext cx="2341800" cy="21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pt-BR" sz="1300" b="1" u="none" strike="noStrike">
                <a:solidFill>
                  <a:srgbClr val="0F038F"/>
                </a:solidFill>
                <a:effectLst/>
                <a:uFillTx/>
                <a:latin typeface="Arial"/>
              </a:rPr>
              <a:t>TELAS</a:t>
            </a:r>
            <a:r>
              <a:rPr lang="pt-BR" sz="1300" b="1" u="none" spc="-11" strike="noStrike">
                <a:solidFill>
                  <a:srgbClr val="0F038F"/>
                </a:solidFill>
                <a:effectLst/>
                <a:uFillTx/>
                <a:latin typeface="Arial"/>
              </a:rPr>
              <a:t> </a:t>
            </a:r>
            <a:r>
              <a:rPr lang="pt-BR" sz="1300" b="1" u="none" strike="noStrike">
                <a:solidFill>
                  <a:srgbClr val="0F038F"/>
                </a:solidFill>
                <a:effectLst/>
                <a:uFillTx/>
                <a:latin typeface="Arial"/>
              </a:rPr>
              <a:t>REAIS</a:t>
            </a:r>
            <a:r>
              <a:rPr lang="pt-BR" sz="1300" b="1" u="none" spc="-11" strike="noStrike">
                <a:solidFill>
                  <a:srgbClr val="0F038F"/>
                </a:solidFill>
                <a:effectLst/>
                <a:uFillTx/>
                <a:latin typeface="Arial"/>
              </a:rPr>
              <a:t> </a:t>
            </a:r>
            <a:r>
              <a:rPr lang="pt-BR" sz="1300" b="1" u="none" strike="noStrike">
                <a:solidFill>
                  <a:srgbClr val="0F038F"/>
                </a:solidFill>
                <a:effectLst/>
                <a:uFillTx/>
                <a:latin typeface="Arial"/>
              </a:rPr>
              <a:t>DO</a:t>
            </a:r>
            <a:r>
              <a:rPr lang="pt-BR" sz="1300" b="1" u="none" spc="-11" strike="noStrike">
                <a:solidFill>
                  <a:srgbClr val="0F038F"/>
                </a:solidFill>
                <a:effectLst/>
                <a:uFillTx/>
                <a:latin typeface="Arial"/>
              </a:rPr>
              <a:t> SISTEMA</a:t>
            </a:r>
            <a:endParaRPr lang="pt-BR" sz="1300" b="1" u="none" strike="noStrike">
              <a:solidFill>
                <a:srgbClr val="0F038F"/>
              </a:solidFill>
              <a:effectLst/>
              <a:uFillTx/>
              <a:latin typeface="Arial"/>
            </a:endParaRPr>
          </a:p>
        </p:txBody>
      </p:sp>
      <p:pic>
        <p:nvPicPr>
          <p:cNvPr id="144" name="object 3"/>
          <p:cNvPicPr/>
          <p:nvPr/>
        </p:nvPicPr>
        <p:blipFill>
          <a:blip r:embed="rId2"/>
          <a:stretch/>
        </p:blipFill>
        <p:spPr>
          <a:xfrm>
            <a:off x="1158120" y="1110600"/>
            <a:ext cx="8386560" cy="10839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5" name="object 15"/>
          <p:cNvSpPr/>
          <p:nvPr/>
        </p:nvSpPr>
        <p:spPr>
          <a:xfrm>
            <a:off x="788040" y="2194560"/>
            <a:ext cx="3181320" cy="21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pt-BR" sz="1300" b="1" u="none" strike="noStrike">
                <a:solidFill>
                  <a:srgbClr val="0F038F"/>
                </a:solidFill>
                <a:effectLst/>
                <a:uFillTx/>
                <a:latin typeface="Arial"/>
              </a:rPr>
              <a:t>Aprovação</a:t>
            </a:r>
            <a:r>
              <a:rPr lang="pt-BR" sz="1300" b="1" u="none" spc="-65" strike="noStrike">
                <a:solidFill>
                  <a:srgbClr val="0F038F"/>
                </a:solidFill>
                <a:effectLst/>
                <a:uFillTx/>
                <a:latin typeface="Arial"/>
              </a:rPr>
              <a:t> </a:t>
            </a:r>
            <a:r>
              <a:rPr lang="pt-BR" sz="1300" b="1" u="none" strike="noStrike">
                <a:solidFill>
                  <a:srgbClr val="0F038F"/>
                </a:solidFill>
                <a:effectLst/>
                <a:uFillTx/>
                <a:latin typeface="Arial"/>
              </a:rPr>
              <a:t>pelo</a:t>
            </a:r>
            <a:r>
              <a:rPr lang="pt-BR" sz="1300" b="1" u="none" spc="-60" strike="noStrike">
                <a:solidFill>
                  <a:srgbClr val="0F038F"/>
                </a:solidFill>
                <a:effectLst/>
                <a:uFillTx/>
                <a:latin typeface="Arial"/>
              </a:rPr>
              <a:t> </a:t>
            </a:r>
            <a:r>
              <a:rPr lang="pt-BR" sz="1300" b="1" u="none" spc="-11" strike="noStrike">
                <a:solidFill>
                  <a:srgbClr val="0F038F"/>
                </a:solidFill>
                <a:effectLst/>
                <a:uFillTx/>
                <a:latin typeface="Arial"/>
              </a:rPr>
              <a:t>administrador</a:t>
            </a:r>
            <a:endParaRPr lang="pt-BR" sz="1300" b="0" u="none" strike="noStrike">
              <a:solidFill>
                <a:srgbClr val="0F038F"/>
              </a:solidFill>
              <a:effectLst/>
              <a:uFillTx/>
              <a:latin typeface="Arial"/>
            </a:endParaRPr>
          </a:p>
        </p:txBody>
      </p:sp>
      <p:sp>
        <p:nvSpPr>
          <p:cNvPr id="146" name="object 16"/>
          <p:cNvSpPr/>
          <p:nvPr/>
        </p:nvSpPr>
        <p:spPr>
          <a:xfrm>
            <a:off x="988920" y="2381040"/>
            <a:ext cx="8191080" cy="52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marL="12600">
              <a:lnSpc>
                <a:spcPct val="106000"/>
              </a:lnSpc>
              <a:spcBef>
                <a:spcPts val="99"/>
              </a:spcBef>
            </a:pPr>
            <a:r>
              <a:rPr lang="pt-BR" sz="1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Solicitações</a:t>
            </a:r>
            <a:r>
              <a:rPr lang="pt-BR" sz="1000" b="0" u="none" spc="-26" strike="noStrike">
                <a:solidFill>
                  <a:srgbClr val="000000"/>
                </a:solidFill>
                <a:effectLst/>
                <a:uFillTx/>
                <a:latin typeface="Arial"/>
              </a:rPr>
              <a:t> </a:t>
            </a:r>
            <a:r>
              <a:rPr lang="pt-BR" sz="1000" b="0" u="none" spc="-11" strike="noStrike">
                <a:solidFill>
                  <a:srgbClr val="000000"/>
                </a:solidFill>
                <a:effectLst/>
                <a:uFillTx/>
                <a:latin typeface="Arial"/>
              </a:rPr>
              <a:t>pendentes com </a:t>
            </a:r>
            <a:r>
              <a:rPr lang="pt-BR" sz="1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CNPJ/CPF,</a:t>
            </a:r>
            <a:r>
              <a:rPr lang="pt-BR" sz="1000" b="0" u="none" spc="-31" strike="noStrike">
                <a:solidFill>
                  <a:srgbClr val="000000"/>
                </a:solidFill>
                <a:effectLst/>
                <a:uFillTx/>
                <a:latin typeface="Arial"/>
              </a:rPr>
              <a:t> </a:t>
            </a:r>
            <a:r>
              <a:rPr lang="pt-BR" sz="1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usuário,</a:t>
            </a:r>
            <a:r>
              <a:rPr lang="pt-BR" sz="1000" b="0" u="none" spc="-26" strike="noStrike">
                <a:solidFill>
                  <a:srgbClr val="000000"/>
                </a:solidFill>
                <a:effectLst/>
                <a:uFillTx/>
                <a:latin typeface="Arial"/>
              </a:rPr>
              <a:t> </a:t>
            </a:r>
            <a:r>
              <a:rPr lang="pt-BR" sz="1000" b="0" u="none" spc="-11" strike="noStrike">
                <a:solidFill>
                  <a:srgbClr val="000000"/>
                </a:solidFill>
                <a:effectLst/>
                <a:uFillTx/>
                <a:latin typeface="Arial"/>
              </a:rPr>
              <a:t>e-</a:t>
            </a:r>
            <a:r>
              <a:rPr lang="pt-BR" sz="1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mail</a:t>
            </a:r>
            <a:r>
              <a:rPr lang="pt-BR" sz="1000" b="0" u="none" spc="-26" strike="noStrike">
                <a:solidFill>
                  <a:srgbClr val="000000"/>
                </a:solidFill>
                <a:effectLst/>
                <a:uFillTx/>
                <a:latin typeface="Arial"/>
              </a:rPr>
              <a:t> </a:t>
            </a:r>
            <a:r>
              <a:rPr lang="pt-BR" sz="1000" b="0" u="none" spc="-51" strike="noStrike">
                <a:solidFill>
                  <a:srgbClr val="000000"/>
                </a:solidFill>
                <a:effectLst/>
                <a:uFillTx/>
                <a:latin typeface="Arial"/>
              </a:rPr>
              <a:t>e </a:t>
            </a:r>
            <a:r>
              <a:rPr lang="pt-BR" sz="1000" b="0" u="none" spc="-20" strike="noStrike">
                <a:solidFill>
                  <a:srgbClr val="000000"/>
                </a:solidFill>
                <a:effectLst/>
                <a:uFillTx/>
                <a:latin typeface="Arial"/>
              </a:rPr>
              <a:t>data</a:t>
            </a:r>
            <a:endParaRPr lang="pt-BR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>
              <a:lnSpc>
                <a:spcPct val="106000"/>
              </a:lnSpc>
              <a:spcBef>
                <a:spcPts val="99"/>
              </a:spcBef>
            </a:pPr>
            <a:r>
              <a:rPr lang="pt-BR" sz="1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Aprovar</a:t>
            </a:r>
            <a:r>
              <a:rPr lang="pt-BR" sz="1000" b="0" u="none" spc="-14" strike="noStrike">
                <a:solidFill>
                  <a:srgbClr val="000000"/>
                </a:solidFill>
                <a:effectLst/>
                <a:uFillTx/>
                <a:latin typeface="Arial"/>
              </a:rPr>
              <a:t> </a:t>
            </a:r>
            <a:r>
              <a:rPr lang="pt-BR" sz="1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ou</a:t>
            </a:r>
            <a:r>
              <a:rPr lang="pt-BR" sz="1000" b="0" u="none" spc="-11" strike="noStrike">
                <a:solidFill>
                  <a:srgbClr val="000000"/>
                </a:solidFill>
                <a:effectLst/>
                <a:uFillTx/>
                <a:latin typeface="Arial"/>
              </a:rPr>
              <a:t> </a:t>
            </a:r>
            <a:r>
              <a:rPr lang="pt-BR" sz="1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rejeitar</a:t>
            </a:r>
            <a:r>
              <a:rPr lang="pt-BR" sz="1000" b="0" u="none" spc="-11" strike="noStrike">
                <a:solidFill>
                  <a:srgbClr val="000000"/>
                </a:solidFill>
                <a:effectLst/>
                <a:uFillTx/>
                <a:latin typeface="Arial"/>
              </a:rPr>
              <a:t> </a:t>
            </a:r>
            <a:r>
              <a:rPr lang="pt-BR" sz="1000" b="0" u="none" spc="-20" strike="noStrike">
                <a:solidFill>
                  <a:srgbClr val="000000"/>
                </a:solidFill>
                <a:effectLst/>
                <a:uFillTx/>
                <a:latin typeface="Arial"/>
              </a:rPr>
              <a:t>cada </a:t>
            </a:r>
            <a:r>
              <a:rPr lang="pt-BR" sz="1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cadastro</a:t>
            </a:r>
            <a:r>
              <a:rPr lang="pt-BR" sz="1000" b="0" u="none" spc="-11" strike="noStrike">
                <a:solidFill>
                  <a:srgbClr val="000000"/>
                </a:solidFill>
                <a:effectLst/>
                <a:uFillTx/>
                <a:latin typeface="Arial"/>
              </a:rPr>
              <a:t> </a:t>
            </a:r>
            <a:r>
              <a:rPr lang="pt-BR" sz="1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com</a:t>
            </a:r>
            <a:r>
              <a:rPr lang="pt-BR" sz="1000" b="0" u="none" spc="-11" strike="noStrike">
                <a:solidFill>
                  <a:srgbClr val="000000"/>
                </a:solidFill>
                <a:effectLst/>
                <a:uFillTx/>
                <a:latin typeface="Arial"/>
              </a:rPr>
              <a:t> </a:t>
            </a:r>
            <a:r>
              <a:rPr lang="pt-BR" sz="1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um</a:t>
            </a:r>
            <a:r>
              <a:rPr lang="pt-BR" sz="1000" b="0" u="none" spc="-11" strike="noStrike">
                <a:solidFill>
                  <a:srgbClr val="000000"/>
                </a:solidFill>
                <a:effectLst/>
                <a:uFillTx/>
                <a:latin typeface="Arial"/>
              </a:rPr>
              <a:t> clique</a:t>
            </a:r>
            <a:endParaRPr lang="pt-BR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>
              <a:lnSpc>
                <a:spcPct val="106000"/>
              </a:lnSpc>
              <a:spcBef>
                <a:spcPts val="99"/>
              </a:spcBef>
            </a:pPr>
            <a:r>
              <a:rPr lang="pt-BR" sz="1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Controle</a:t>
            </a:r>
            <a:r>
              <a:rPr lang="pt-BR" sz="1000" b="0" u="none" spc="-11" strike="noStrike">
                <a:solidFill>
                  <a:srgbClr val="000000"/>
                </a:solidFill>
                <a:effectLst/>
                <a:uFillTx/>
                <a:latin typeface="Arial"/>
              </a:rPr>
              <a:t> </a:t>
            </a:r>
            <a:r>
              <a:rPr lang="pt-BR" sz="1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de</a:t>
            </a:r>
            <a:r>
              <a:rPr lang="pt-BR" sz="1000" b="0" u="none" spc="-6" strike="noStrike">
                <a:solidFill>
                  <a:srgbClr val="000000"/>
                </a:solidFill>
                <a:effectLst/>
                <a:uFillTx/>
                <a:latin typeface="Arial"/>
              </a:rPr>
              <a:t> </a:t>
            </a:r>
            <a:r>
              <a:rPr lang="pt-BR" sz="1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usuários</a:t>
            </a:r>
            <a:r>
              <a:rPr lang="pt-BR" sz="1000" b="0" u="none" spc="-11" strike="noStrike">
                <a:solidFill>
                  <a:srgbClr val="000000"/>
                </a:solidFill>
                <a:effectLst/>
                <a:uFillTx/>
                <a:latin typeface="Arial"/>
              </a:rPr>
              <a:t> </a:t>
            </a:r>
            <a:r>
              <a:rPr lang="pt-BR" sz="1000" b="0" u="none" spc="-51" strike="noStrike">
                <a:solidFill>
                  <a:srgbClr val="000000"/>
                </a:solidFill>
                <a:effectLst/>
                <a:uFillTx/>
                <a:latin typeface="Arial"/>
              </a:rPr>
              <a:t>e </a:t>
            </a:r>
            <a:r>
              <a:rPr lang="pt-BR" sz="1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configurações de </a:t>
            </a:r>
            <a:r>
              <a:rPr lang="pt-BR" sz="1000" b="0" u="none" spc="-11" strike="noStrike">
                <a:solidFill>
                  <a:srgbClr val="000000"/>
                </a:solidFill>
                <a:effectLst/>
                <a:uFillTx/>
                <a:latin typeface="Arial"/>
              </a:rPr>
              <a:t>e-</a:t>
            </a:r>
            <a:r>
              <a:rPr lang="pt-BR" sz="1000" b="0" u="none" spc="-20" strike="noStrike">
                <a:solidFill>
                  <a:srgbClr val="000000"/>
                </a:solidFill>
                <a:effectLst/>
                <a:uFillTx/>
                <a:latin typeface="Arial"/>
              </a:rPr>
              <a:t>mail</a:t>
            </a:r>
            <a:endParaRPr lang="pt-BR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47" name="object 8"/>
          <p:cNvPicPr/>
          <p:nvPr/>
        </p:nvPicPr>
        <p:blipFill>
          <a:blip r:embed="rId3"/>
          <a:stretch/>
        </p:blipFill>
        <p:spPr>
          <a:xfrm>
            <a:off x="1158120" y="3060000"/>
            <a:ext cx="8386560" cy="25214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8" name="object 14"/>
          <p:cNvSpPr/>
          <p:nvPr/>
        </p:nvSpPr>
        <p:spPr>
          <a:xfrm>
            <a:off x="720000" y="5665320"/>
            <a:ext cx="9360000" cy="81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pt-BR" sz="1300" b="1" u="none" strike="noStrike">
                <a:solidFill>
                  <a:srgbClr val="0F038F"/>
                </a:solidFill>
                <a:effectLst/>
                <a:uFillTx/>
                <a:latin typeface="Arial"/>
              </a:rPr>
              <a:t>Empresas</a:t>
            </a:r>
            <a:r>
              <a:rPr lang="pt-BR" sz="1300" b="1" u="none" spc="-71" strike="noStrike">
                <a:solidFill>
                  <a:srgbClr val="0F038F"/>
                </a:solidFill>
                <a:effectLst/>
                <a:uFillTx/>
                <a:latin typeface="Arial"/>
              </a:rPr>
              <a:t> </a:t>
            </a:r>
            <a:r>
              <a:rPr lang="pt-BR" sz="1300" b="1" u="none" spc="-11" strike="noStrike">
                <a:solidFill>
                  <a:srgbClr val="0F038F"/>
                </a:solidFill>
                <a:effectLst/>
                <a:uFillTx/>
                <a:latin typeface="Arial"/>
              </a:rPr>
              <a:t>fornecedoras</a:t>
            </a:r>
            <a:endParaRPr lang="pt-BR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65240" algn="just">
              <a:lnSpc>
                <a:spcPct val="106000"/>
              </a:lnSpc>
              <a:spcBef>
                <a:spcPts val="734"/>
              </a:spcBef>
            </a:pPr>
            <a:r>
              <a:rPr lang="pt-BR" sz="1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Painel</a:t>
            </a:r>
            <a:r>
              <a:rPr lang="pt-BR" sz="1000" b="1" u="none" spc="-14" strike="noStrike">
                <a:solidFill>
                  <a:srgbClr val="000000"/>
                </a:solidFill>
                <a:effectLst/>
                <a:uFillTx/>
                <a:latin typeface="Arial"/>
              </a:rPr>
              <a:t> </a:t>
            </a:r>
            <a:r>
              <a:rPr lang="pt-BR" sz="1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com total de</a:t>
            </a:r>
            <a:r>
              <a:rPr lang="pt-BR" sz="1000" b="1" u="none" spc="-11" strike="noStrike">
                <a:solidFill>
                  <a:srgbClr val="000000"/>
                </a:solidFill>
                <a:effectLst/>
                <a:uFillTx/>
                <a:latin typeface="Arial"/>
              </a:rPr>
              <a:t> ativas,  em </a:t>
            </a:r>
            <a:r>
              <a:rPr lang="pt-BR" sz="1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análise,</a:t>
            </a:r>
            <a:r>
              <a:rPr lang="pt-BR" sz="1000" b="1" u="none" spc="-11" strike="noStrike">
                <a:solidFill>
                  <a:srgbClr val="000000"/>
                </a:solidFill>
                <a:effectLst/>
                <a:uFillTx/>
                <a:latin typeface="Arial"/>
              </a:rPr>
              <a:t> </a:t>
            </a:r>
            <a:r>
              <a:rPr lang="pt-BR" sz="1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score</a:t>
            </a:r>
            <a:r>
              <a:rPr lang="pt-BR" sz="1000" b="1" u="none" spc="-6" strike="noStrike">
                <a:solidFill>
                  <a:srgbClr val="000000"/>
                </a:solidFill>
                <a:effectLst/>
                <a:uFillTx/>
                <a:latin typeface="Arial"/>
              </a:rPr>
              <a:t> </a:t>
            </a:r>
            <a:r>
              <a:rPr lang="pt-BR" sz="1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médio</a:t>
            </a:r>
            <a:r>
              <a:rPr lang="pt-BR" sz="1000" b="1" u="none" spc="-6" strike="noStrike">
                <a:solidFill>
                  <a:srgbClr val="000000"/>
                </a:solidFill>
                <a:effectLst/>
                <a:uFillTx/>
                <a:latin typeface="Arial"/>
              </a:rPr>
              <a:t> </a:t>
            </a:r>
            <a:r>
              <a:rPr lang="pt-BR" sz="1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e</a:t>
            </a:r>
            <a:r>
              <a:rPr lang="pt-BR" sz="1000" b="1" u="none" spc="-11" strike="noStrike">
                <a:solidFill>
                  <a:srgbClr val="000000"/>
                </a:solidFill>
                <a:effectLst/>
                <a:uFillTx/>
                <a:latin typeface="Arial"/>
              </a:rPr>
              <a:t> risco crítico</a:t>
            </a:r>
            <a:endParaRPr lang="pt-BR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>
              <a:lnSpc>
                <a:spcPct val="106000"/>
              </a:lnSpc>
              <a:spcBef>
                <a:spcPts val="99"/>
              </a:spcBef>
            </a:pPr>
            <a:r>
              <a:rPr lang="pt-BR" sz="1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   Busca</a:t>
            </a:r>
            <a:r>
              <a:rPr lang="pt-BR" sz="1000" b="1" u="none" spc="-14" strike="noStrike">
                <a:solidFill>
                  <a:srgbClr val="000000"/>
                </a:solidFill>
                <a:effectLst/>
                <a:uFillTx/>
                <a:latin typeface="Arial"/>
              </a:rPr>
              <a:t> </a:t>
            </a:r>
            <a:r>
              <a:rPr lang="pt-BR" sz="1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por</a:t>
            </a:r>
            <a:r>
              <a:rPr lang="pt-BR" sz="1000" b="1" u="none" spc="-14" strike="noStrike">
                <a:solidFill>
                  <a:srgbClr val="000000"/>
                </a:solidFill>
                <a:effectLst/>
                <a:uFillTx/>
                <a:latin typeface="Arial"/>
              </a:rPr>
              <a:t> </a:t>
            </a:r>
            <a:r>
              <a:rPr lang="pt-BR" sz="1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nome,</a:t>
            </a:r>
            <a:r>
              <a:rPr lang="pt-BR" sz="1000" b="1" u="none" spc="-11" strike="noStrike">
                <a:solidFill>
                  <a:srgbClr val="000000"/>
                </a:solidFill>
                <a:effectLst/>
                <a:uFillTx/>
                <a:latin typeface="Arial"/>
              </a:rPr>
              <a:t> </a:t>
            </a:r>
            <a:r>
              <a:rPr lang="pt-BR" sz="1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CNPJ</a:t>
            </a:r>
            <a:r>
              <a:rPr lang="pt-BR" sz="1000" b="1" u="none" spc="-14" strike="noStrike">
                <a:solidFill>
                  <a:srgbClr val="000000"/>
                </a:solidFill>
                <a:effectLst/>
                <a:uFillTx/>
                <a:latin typeface="Arial"/>
              </a:rPr>
              <a:t> </a:t>
            </a:r>
            <a:r>
              <a:rPr lang="pt-BR" sz="1000" b="1" u="none" spc="-26" strike="noStrike">
                <a:solidFill>
                  <a:srgbClr val="000000"/>
                </a:solidFill>
                <a:effectLst/>
                <a:uFillTx/>
                <a:latin typeface="Arial"/>
              </a:rPr>
              <a:t>ou </a:t>
            </a:r>
            <a:r>
              <a:rPr lang="pt-BR" sz="1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localização,</a:t>
            </a:r>
            <a:r>
              <a:rPr lang="pt-BR" sz="1000" b="1" u="none" spc="-20" strike="noStrike">
                <a:solidFill>
                  <a:srgbClr val="000000"/>
                </a:solidFill>
                <a:effectLst/>
                <a:uFillTx/>
                <a:latin typeface="Arial"/>
              </a:rPr>
              <a:t> </a:t>
            </a:r>
            <a:r>
              <a:rPr lang="pt-BR" sz="1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com</a:t>
            </a:r>
            <a:r>
              <a:rPr lang="pt-BR" sz="1000" b="1" u="none" spc="-14" strike="noStrike">
                <a:solidFill>
                  <a:srgbClr val="000000"/>
                </a:solidFill>
                <a:effectLst/>
                <a:uFillTx/>
                <a:latin typeface="Arial"/>
              </a:rPr>
              <a:t> </a:t>
            </a:r>
            <a:r>
              <a:rPr lang="pt-BR" sz="1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filtros</a:t>
            </a:r>
            <a:r>
              <a:rPr lang="pt-BR" sz="1000" b="1" u="none" spc="-14" strike="noStrike">
                <a:solidFill>
                  <a:srgbClr val="000000"/>
                </a:solidFill>
                <a:effectLst/>
                <a:uFillTx/>
                <a:latin typeface="Arial"/>
              </a:rPr>
              <a:t> </a:t>
            </a:r>
            <a:r>
              <a:rPr lang="pt-BR" sz="1000" b="1" u="none" spc="-26" strike="noStrike">
                <a:solidFill>
                  <a:srgbClr val="000000"/>
                </a:solidFill>
                <a:effectLst/>
                <a:uFillTx/>
                <a:latin typeface="Arial"/>
              </a:rPr>
              <a:t>de </a:t>
            </a:r>
            <a:r>
              <a:rPr lang="pt-BR" sz="1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categoria</a:t>
            </a:r>
            <a:r>
              <a:rPr lang="pt-BR" sz="1000" b="1" u="none" spc="-6" strike="noStrike">
                <a:solidFill>
                  <a:srgbClr val="000000"/>
                </a:solidFill>
                <a:effectLst/>
                <a:uFillTx/>
                <a:latin typeface="Arial"/>
              </a:rPr>
              <a:t> </a:t>
            </a:r>
            <a:r>
              <a:rPr lang="pt-BR" sz="1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e </a:t>
            </a:r>
            <a:r>
              <a:rPr lang="pt-BR" sz="1000" b="1" u="none" spc="-11" strike="noStrike">
                <a:solidFill>
                  <a:srgbClr val="000000"/>
                </a:solidFill>
                <a:effectLst/>
                <a:uFillTx/>
                <a:latin typeface="Arial"/>
              </a:rPr>
              <a:t>cidade</a:t>
            </a:r>
            <a:endParaRPr lang="pt-BR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>
              <a:lnSpc>
                <a:spcPct val="106000"/>
              </a:lnSpc>
              <a:spcBef>
                <a:spcPts val="99"/>
              </a:spcBef>
            </a:pPr>
            <a:r>
              <a:rPr lang="pt-BR" sz="1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   Status,</a:t>
            </a:r>
            <a:r>
              <a:rPr lang="pt-BR" sz="1000" b="1" u="none" spc="-6" strike="noStrike">
                <a:solidFill>
                  <a:srgbClr val="000000"/>
                </a:solidFill>
                <a:effectLst/>
                <a:uFillTx/>
                <a:latin typeface="Arial"/>
              </a:rPr>
              <a:t> </a:t>
            </a:r>
            <a:r>
              <a:rPr lang="pt-BR" sz="1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score e</a:t>
            </a:r>
            <a:r>
              <a:rPr lang="pt-BR" sz="1000" b="1" u="none" spc="-6" strike="noStrike">
                <a:solidFill>
                  <a:srgbClr val="000000"/>
                </a:solidFill>
                <a:effectLst/>
                <a:uFillTx/>
                <a:latin typeface="Arial"/>
              </a:rPr>
              <a:t> </a:t>
            </a:r>
            <a:r>
              <a:rPr lang="pt-BR" sz="1000" b="1" u="none" spc="-11" strike="noStrike">
                <a:solidFill>
                  <a:srgbClr val="000000"/>
                </a:solidFill>
                <a:effectLst/>
                <a:uFillTx/>
                <a:latin typeface="Arial"/>
              </a:rPr>
              <a:t>geolocalização </a:t>
            </a:r>
            <a:r>
              <a:rPr lang="pt-BR" sz="1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de cada</a:t>
            </a:r>
            <a:r>
              <a:rPr lang="pt-BR" sz="1000" b="1" u="none" spc="6" strike="noStrike">
                <a:solidFill>
                  <a:srgbClr val="000000"/>
                </a:solidFill>
                <a:effectLst/>
                <a:uFillTx/>
                <a:latin typeface="Arial"/>
              </a:rPr>
              <a:t> </a:t>
            </a:r>
            <a:r>
              <a:rPr lang="pt-BR" sz="1000" b="1" u="none" spc="-11" strike="noStrike">
                <a:solidFill>
                  <a:srgbClr val="000000"/>
                </a:solidFill>
                <a:effectLst/>
                <a:uFillTx/>
                <a:latin typeface="Arial"/>
              </a:rPr>
              <a:t>empresa</a:t>
            </a:r>
            <a:endParaRPr lang="pt-BR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9" name="object 21"/>
          <p:cNvSpPr/>
          <p:nvPr/>
        </p:nvSpPr>
        <p:spPr>
          <a:xfrm>
            <a:off x="425520" y="6660000"/>
            <a:ext cx="6414480" cy="172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pt-BR" sz="1050" b="1" i="1" u="none" strike="noStrike">
                <a:solidFill>
                  <a:srgbClr val="0F038F"/>
                </a:solidFill>
                <a:effectLst/>
                <a:uFillTx/>
                <a:latin typeface="Arial"/>
              </a:rPr>
              <a:t>Telas</a:t>
            </a:r>
            <a:r>
              <a:rPr lang="pt-BR" sz="1050" b="1" i="1" u="none" spc="-26" strike="noStrike">
                <a:solidFill>
                  <a:srgbClr val="0F038F"/>
                </a:solidFill>
                <a:effectLst/>
                <a:uFillTx/>
                <a:latin typeface="Arial"/>
              </a:rPr>
              <a:t> </a:t>
            </a:r>
            <a:r>
              <a:rPr lang="pt-BR" sz="1050" b="1" i="1" u="none" strike="noStrike">
                <a:solidFill>
                  <a:srgbClr val="0F038F"/>
                </a:solidFill>
                <a:effectLst/>
                <a:uFillTx/>
                <a:latin typeface="Arial"/>
              </a:rPr>
              <a:t>reais</a:t>
            </a:r>
            <a:r>
              <a:rPr lang="pt-BR" sz="1050" b="1" i="1" u="none" spc="-20" strike="noStrike">
                <a:solidFill>
                  <a:srgbClr val="0F038F"/>
                </a:solidFill>
                <a:effectLst/>
                <a:uFillTx/>
                <a:latin typeface="Arial"/>
              </a:rPr>
              <a:t> </a:t>
            </a:r>
            <a:r>
              <a:rPr lang="pt-BR" sz="1050" b="1" i="1" u="none" strike="noStrike">
                <a:solidFill>
                  <a:srgbClr val="0F038F"/>
                </a:solidFill>
                <a:effectLst/>
                <a:uFillTx/>
                <a:latin typeface="Arial"/>
              </a:rPr>
              <a:t>do</a:t>
            </a:r>
            <a:r>
              <a:rPr lang="pt-BR" sz="1050" b="1" i="1" u="none" spc="-20" strike="noStrike">
                <a:solidFill>
                  <a:srgbClr val="0F038F"/>
                </a:solidFill>
                <a:effectLst/>
                <a:uFillTx/>
                <a:latin typeface="Arial"/>
              </a:rPr>
              <a:t> </a:t>
            </a:r>
            <a:r>
              <a:rPr lang="pt-BR" sz="1050" b="1" i="1" u="none" strike="noStrike">
                <a:solidFill>
                  <a:srgbClr val="0F038F"/>
                </a:solidFill>
                <a:effectLst/>
                <a:uFillTx/>
                <a:latin typeface="Arial"/>
              </a:rPr>
              <a:t>sistema.</a:t>
            </a:r>
            <a:r>
              <a:rPr lang="pt-BR" sz="1050" b="1" i="1" u="none" spc="-20" strike="noStrike">
                <a:solidFill>
                  <a:srgbClr val="0F038F"/>
                </a:solidFill>
                <a:effectLst/>
                <a:uFillTx/>
                <a:latin typeface="Arial"/>
              </a:rPr>
              <a:t> </a:t>
            </a:r>
            <a:r>
              <a:rPr lang="pt-BR" sz="1050" b="1" i="1" u="none" strike="noStrike">
                <a:solidFill>
                  <a:srgbClr val="0F038F"/>
                </a:solidFill>
                <a:effectLst/>
                <a:uFillTx/>
                <a:latin typeface="Arial"/>
              </a:rPr>
              <a:t>Os</a:t>
            </a:r>
            <a:r>
              <a:rPr lang="pt-BR" sz="1050" b="1" i="1" u="none" spc="-20" strike="noStrike">
                <a:solidFill>
                  <a:srgbClr val="0F038F"/>
                </a:solidFill>
                <a:effectLst/>
                <a:uFillTx/>
                <a:latin typeface="Arial"/>
              </a:rPr>
              <a:t> </a:t>
            </a:r>
            <a:r>
              <a:rPr lang="pt-BR" sz="1050" b="1" i="1" u="none" spc="-11" strike="noStrike">
                <a:solidFill>
                  <a:srgbClr val="0F038F"/>
                </a:solidFill>
                <a:effectLst/>
                <a:uFillTx/>
                <a:latin typeface="Arial"/>
              </a:rPr>
              <a:t>dados</a:t>
            </a:r>
            <a:r>
              <a:rPr lang="pt-BR" sz="1050" b="1" i="1" u="none" spc="-26" strike="noStrike">
                <a:solidFill>
                  <a:srgbClr val="0F038F"/>
                </a:solidFill>
                <a:effectLst/>
                <a:uFillTx/>
                <a:latin typeface="Arial"/>
              </a:rPr>
              <a:t> </a:t>
            </a:r>
            <a:r>
              <a:rPr lang="pt-BR" sz="1050" b="1" i="1" u="none" spc="-11" strike="noStrike">
                <a:solidFill>
                  <a:srgbClr val="0F038F"/>
                </a:solidFill>
                <a:effectLst/>
                <a:uFillTx/>
                <a:latin typeface="Arial"/>
              </a:rPr>
              <a:t>exibidos</a:t>
            </a:r>
            <a:r>
              <a:rPr lang="pt-BR" sz="1050" b="1" i="1" u="none" spc="-20" strike="noStrike">
                <a:solidFill>
                  <a:srgbClr val="0F038F"/>
                </a:solidFill>
                <a:effectLst/>
                <a:uFillTx/>
                <a:latin typeface="Arial"/>
              </a:rPr>
              <a:t> </a:t>
            </a:r>
            <a:r>
              <a:rPr lang="pt-BR" sz="1050" b="1" i="1" u="none" strike="noStrike">
                <a:solidFill>
                  <a:srgbClr val="0F038F"/>
                </a:solidFill>
                <a:effectLst/>
                <a:uFillTx/>
                <a:latin typeface="Arial"/>
              </a:rPr>
              <a:t>nas</a:t>
            </a:r>
            <a:r>
              <a:rPr lang="pt-BR" sz="1050" b="1" i="1" u="none" spc="-20" strike="noStrike">
                <a:solidFill>
                  <a:srgbClr val="0F038F"/>
                </a:solidFill>
                <a:effectLst/>
                <a:uFillTx/>
                <a:latin typeface="Arial"/>
              </a:rPr>
              <a:t> </a:t>
            </a:r>
            <a:r>
              <a:rPr lang="pt-BR" sz="1050" b="1" i="1" u="none" strike="noStrike">
                <a:solidFill>
                  <a:srgbClr val="0F038F"/>
                </a:solidFill>
                <a:effectLst/>
                <a:uFillTx/>
                <a:latin typeface="Arial"/>
              </a:rPr>
              <a:t>listas</a:t>
            </a:r>
            <a:r>
              <a:rPr lang="pt-BR" sz="1050" b="1" i="1" u="none" spc="-20" strike="noStrike">
                <a:solidFill>
                  <a:srgbClr val="0F038F"/>
                </a:solidFill>
                <a:effectLst/>
                <a:uFillTx/>
                <a:latin typeface="Arial"/>
              </a:rPr>
              <a:t> </a:t>
            </a:r>
            <a:r>
              <a:rPr lang="pt-BR" sz="1050" b="1" i="1" u="none" strike="noStrike">
                <a:solidFill>
                  <a:srgbClr val="0F038F"/>
                </a:solidFill>
                <a:effectLst/>
                <a:uFillTx/>
                <a:latin typeface="Arial"/>
              </a:rPr>
              <a:t>são</a:t>
            </a:r>
            <a:r>
              <a:rPr lang="pt-BR" sz="1050" b="1" i="1" u="none" spc="-20" strike="noStrike">
                <a:solidFill>
                  <a:srgbClr val="0F038F"/>
                </a:solidFill>
                <a:effectLst/>
                <a:uFillTx/>
                <a:latin typeface="Arial"/>
              </a:rPr>
              <a:t> </a:t>
            </a:r>
            <a:r>
              <a:rPr lang="pt-BR" sz="1050" b="1" i="1" u="none" spc="-11" strike="noStrike">
                <a:solidFill>
                  <a:srgbClr val="0F038F"/>
                </a:solidFill>
                <a:effectLst/>
                <a:uFillTx/>
                <a:latin typeface="Arial"/>
              </a:rPr>
              <a:t>fictícios,</a:t>
            </a:r>
            <a:r>
              <a:rPr lang="pt-BR" sz="1050" b="1" i="1" u="none" spc="-20" strike="noStrike">
                <a:solidFill>
                  <a:srgbClr val="0F038F"/>
                </a:solidFill>
                <a:effectLst/>
                <a:uFillTx/>
                <a:latin typeface="Arial"/>
              </a:rPr>
              <a:t> </a:t>
            </a:r>
            <a:r>
              <a:rPr lang="pt-BR" sz="1050" b="1" i="1" u="none" spc="-11" strike="noStrike">
                <a:solidFill>
                  <a:srgbClr val="0F038F"/>
                </a:solidFill>
                <a:effectLst/>
                <a:uFillTx/>
                <a:latin typeface="Arial"/>
              </a:rPr>
              <a:t>apenas</a:t>
            </a:r>
            <a:r>
              <a:rPr lang="pt-BR" sz="1050" b="1" i="1" u="none" spc="-26" strike="noStrike">
                <a:solidFill>
                  <a:srgbClr val="0F038F"/>
                </a:solidFill>
                <a:effectLst/>
                <a:uFillTx/>
                <a:latin typeface="Arial"/>
              </a:rPr>
              <a:t> </a:t>
            </a:r>
            <a:r>
              <a:rPr lang="pt-BR" sz="1050" b="1" i="1" u="none" strike="noStrike">
                <a:solidFill>
                  <a:srgbClr val="0F038F"/>
                </a:solidFill>
                <a:effectLst/>
                <a:uFillTx/>
                <a:latin typeface="Arial"/>
              </a:rPr>
              <a:t>para</a:t>
            </a:r>
            <a:r>
              <a:rPr lang="pt-BR" sz="1050" b="1" i="1" u="none" spc="-20" strike="noStrike">
                <a:solidFill>
                  <a:srgbClr val="0F038F"/>
                </a:solidFill>
                <a:effectLst/>
                <a:uFillTx/>
                <a:latin typeface="Arial"/>
              </a:rPr>
              <a:t> </a:t>
            </a:r>
            <a:r>
              <a:rPr lang="pt-BR" sz="1050" b="1" i="1" u="none" spc="-11" strike="noStrike">
                <a:solidFill>
                  <a:srgbClr val="0F038F"/>
                </a:solidFill>
                <a:effectLst/>
                <a:uFillTx/>
                <a:latin typeface="Arial"/>
              </a:rPr>
              <a:t>demonstração.</a:t>
            </a:r>
            <a:endParaRPr lang="pt-BR" sz="1050" b="0" u="none" strike="noStrike">
              <a:solidFill>
                <a:srgbClr val="0F038F"/>
              </a:solidFill>
              <a:effectLst/>
              <a:uFillTx/>
              <a:latin typeface="Arial"/>
            </a:endParaRPr>
          </a:p>
        </p:txBody>
      </p:sp>
      <p:pic>
        <p:nvPicPr>
          <p:cNvPr id="150" name="object 9"/>
          <p:cNvPicPr/>
          <p:nvPr/>
        </p:nvPicPr>
        <p:blipFill>
          <a:blip r:embed="rId4"/>
          <a:stretch/>
        </p:blipFill>
        <p:spPr>
          <a:xfrm>
            <a:off x="360000" y="6872400"/>
            <a:ext cx="9979920" cy="322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51" name="object 53"/>
          <p:cNvSpPr txBox="1"/>
          <p:nvPr/>
        </p:nvSpPr>
        <p:spPr>
          <a:xfrm>
            <a:off x="360000" y="6998040"/>
            <a:ext cx="2700000" cy="136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p>
            <a:pPr marL="144000">
              <a:lnSpc>
                <a:spcPts val="1074"/>
              </a:lnSpc>
            </a:pPr>
            <a:r>
              <a:rPr lang="pt-BR" sz="1000" b="1" u="none" strike="noStrike">
                <a:solidFill>
                  <a:srgbClr val="D4AF37"/>
                </a:solidFill>
                <a:effectLst/>
                <a:uFillTx/>
                <a:latin typeface="Arial"/>
              </a:rPr>
              <a:t>HAIE</a:t>
            </a:r>
            <a:r>
              <a:rPr lang="pt-BR" sz="1000" b="1" u="none" spc="-45" strike="noStrike">
                <a:solidFill>
                  <a:srgbClr val="D4AF37"/>
                </a:solidFill>
                <a:effectLst/>
                <a:uFillTx/>
                <a:latin typeface="Arial"/>
              </a:rPr>
              <a:t> </a:t>
            </a:r>
            <a:r>
              <a:rPr lang="pt-BR" sz="1000" b="1" u="none" strike="noStrike">
                <a:solidFill>
                  <a:srgbClr val="D4AF37"/>
                </a:solidFill>
                <a:effectLst/>
                <a:uFillTx/>
                <a:latin typeface="Arial"/>
              </a:rPr>
              <a:t>·</a:t>
            </a:r>
            <a:r>
              <a:rPr lang="pt-BR" sz="1000" b="1" u="none" spc="-40" strike="noStrike">
                <a:solidFill>
                  <a:srgbClr val="D4AF37"/>
                </a:solidFill>
                <a:effectLst/>
                <a:uFillTx/>
                <a:latin typeface="Arial"/>
              </a:rPr>
              <a:t> </a:t>
            </a:r>
            <a:r>
              <a:rPr lang="pt-BR" sz="1000" b="1" u="none" strike="noStrike">
                <a:solidFill>
                  <a:srgbClr val="D4AF37"/>
                </a:solidFill>
                <a:effectLst/>
                <a:uFillTx/>
                <a:latin typeface="Arial"/>
              </a:rPr>
              <a:t>Encontre.</a:t>
            </a:r>
            <a:r>
              <a:rPr lang="pt-BR" sz="1000" b="1" u="none" spc="-40" strike="noStrike">
                <a:solidFill>
                  <a:srgbClr val="D4AF37"/>
                </a:solidFill>
                <a:effectLst/>
                <a:uFillTx/>
                <a:latin typeface="Arial"/>
              </a:rPr>
              <a:t> </a:t>
            </a:r>
            <a:r>
              <a:rPr lang="pt-BR" sz="1000" b="1" u="none" strike="noStrike">
                <a:solidFill>
                  <a:srgbClr val="D4AF37"/>
                </a:solidFill>
                <a:effectLst/>
                <a:uFillTx/>
                <a:latin typeface="Arial"/>
              </a:rPr>
              <a:t>Conecte.</a:t>
            </a:r>
            <a:r>
              <a:rPr lang="pt-BR" sz="1000" b="1" u="none" spc="-45" strike="noStrike">
                <a:solidFill>
                  <a:srgbClr val="D4AF37"/>
                </a:solidFill>
                <a:effectLst/>
                <a:uFillTx/>
                <a:latin typeface="Arial"/>
              </a:rPr>
              <a:t> </a:t>
            </a:r>
            <a:r>
              <a:rPr lang="pt-BR" sz="1000" b="1" u="none" spc="-11" strike="noStrike">
                <a:solidFill>
                  <a:srgbClr val="D4AF37"/>
                </a:solidFill>
                <a:effectLst/>
                <a:uFillTx/>
                <a:latin typeface="Arial"/>
              </a:rPr>
              <a:t>Negocie.</a:t>
            </a:r>
            <a:endParaRPr lang="pt-BR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2" name="object 57"/>
          <p:cNvSpPr txBox="1"/>
          <p:nvPr/>
        </p:nvSpPr>
        <p:spPr>
          <a:xfrm>
            <a:off x="9799200" y="7020360"/>
            <a:ext cx="461160" cy="124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p>
            <a:pPr marL="63360">
              <a:lnSpc>
                <a:spcPts val="981"/>
              </a:lnSpc>
            </a:pPr>
            <a:fld id="{035909A5-554F-4316-ADE9-45C70F60F261}" type="slidenum">
              <a:rPr lang="pt-BR" sz="900" b="0" u="none" spc="-26" strike="noStrike">
                <a:solidFill>
                  <a:srgbClr val="BDB4A2"/>
                </a:solidFill>
                <a:effectLst/>
                <a:uFillTx/>
                <a:latin typeface="Arial"/>
              </a:rPr>
              <a:t>&lt;número&gt;</a:t>
            </a:fld>
            <a:r>
              <a:rPr lang="pt-BR" sz="900" b="0" u="none" spc="-26" strike="noStrike">
                <a:solidFill>
                  <a:srgbClr val="BDB4A2"/>
                </a:solidFill>
                <a:effectLst/>
                <a:uFillTx/>
                <a:latin typeface="Arial"/>
              </a:rPr>
              <a:t>/6</a:t>
            </a:r>
            <a:endParaRPr lang="pt-BR" sz="9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3" name="object 70"/>
          <p:cNvSpPr/>
          <p:nvPr/>
        </p:nvSpPr>
        <p:spPr>
          <a:xfrm>
            <a:off x="525600" y="360000"/>
            <a:ext cx="914760" cy="40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pt-BR" sz="2600" b="1" u="none" spc="-20" strike="noStrike">
                <a:solidFill>
                  <a:srgbClr val="D4AF37"/>
                </a:solidFill>
                <a:effectLst/>
                <a:uFillTx/>
                <a:latin typeface="Arial"/>
              </a:rPr>
              <a:t>HAIE</a:t>
            </a:r>
            <a:endParaRPr lang="pt-BR" sz="2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" name="PlaceHolder 1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HAIE · Encontre. Conecte. Negocie.</a:t>
            </a: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"/>
          <p:cNvSpPr/>
          <p:nvPr/>
        </p:nvSpPr>
        <p:spPr>
          <a:xfrm>
            <a:off x="7020000" y="828720"/>
            <a:ext cx="3312000" cy="6044040"/>
          </a:xfrm>
          <a:prstGeom prst="rect">
            <a:avLst/>
          </a:prstGeom>
          <a:solidFill>
            <a:srgbClr val="000000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endParaRPr lang="pt-B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grpSp>
        <p:nvGrpSpPr>
          <p:cNvPr id="155" name="object 2"/>
          <p:cNvGrpSpPr/>
          <p:nvPr/>
        </p:nvGrpSpPr>
        <p:grpSpPr>
          <a:xfrm>
            <a:off x="360000" y="360000"/>
            <a:ext cx="9979920" cy="468720"/>
            <a:chOff x="360000" y="360000"/>
            <a:chExt cx="9979920" cy="468720"/>
          </a:xfrm>
        </p:grpSpPr>
        <p:pic>
          <p:nvPicPr>
            <p:cNvPr id="156" name="object 3"/>
            <p:cNvPicPr/>
            <p:nvPr/>
          </p:nvPicPr>
          <p:blipFill>
            <a:blip r:embed="rId2"/>
            <a:stretch/>
          </p:blipFill>
          <p:spPr>
            <a:xfrm>
              <a:off x="360000" y="360000"/>
              <a:ext cx="9979920" cy="46872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157" name="object 4"/>
            <p:cNvPicPr/>
            <p:nvPr/>
          </p:nvPicPr>
          <p:blipFill>
            <a:blip r:embed="rId3"/>
            <a:stretch/>
          </p:blipFill>
          <p:spPr>
            <a:xfrm>
              <a:off x="8831520" y="416880"/>
              <a:ext cx="737640" cy="35712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158" name="object 15"/>
          <p:cNvSpPr/>
          <p:nvPr/>
        </p:nvSpPr>
        <p:spPr>
          <a:xfrm>
            <a:off x="1980000" y="432720"/>
            <a:ext cx="6284880" cy="28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 anchorCtr="1">
            <a:spAutoFit/>
          </a:bodyPr>
          <a:p>
            <a:pPr marL="12600" algn="ctr">
              <a:lnSpc>
                <a:spcPct val="100000"/>
              </a:lnSpc>
              <a:spcBef>
                <a:spcPts val="99"/>
              </a:spcBef>
            </a:pPr>
            <a:r>
              <a:rPr lang="pt-BR" sz="1800" b="1" u="none" strike="noStrike">
                <a:solidFill>
                  <a:srgbClr val="F5F1E6"/>
                </a:solidFill>
                <a:effectLst/>
                <a:uFillTx/>
                <a:latin typeface="Arial"/>
              </a:rPr>
              <a:t>Quem</a:t>
            </a:r>
            <a:r>
              <a:rPr lang="pt-BR" sz="1800" b="1" u="none" spc="-26" strike="noStrike">
                <a:solidFill>
                  <a:srgbClr val="F5F1E6"/>
                </a:solidFill>
                <a:effectLst/>
                <a:uFillTx/>
                <a:latin typeface="Arial"/>
              </a:rPr>
              <a:t> </a:t>
            </a:r>
            <a:r>
              <a:rPr lang="pt-BR" sz="1800" b="1" u="none" strike="noStrike">
                <a:solidFill>
                  <a:srgbClr val="F5F1E6"/>
                </a:solidFill>
                <a:effectLst/>
                <a:uFillTx/>
                <a:latin typeface="Arial"/>
              </a:rPr>
              <a:t>faz</a:t>
            </a:r>
            <a:r>
              <a:rPr lang="pt-BR" sz="1800" b="1" u="none" spc="-20" strike="noStrike">
                <a:solidFill>
                  <a:srgbClr val="F5F1E6"/>
                </a:solidFill>
                <a:effectLst/>
                <a:uFillTx/>
                <a:latin typeface="Arial"/>
              </a:rPr>
              <a:t> </a:t>
            </a:r>
            <a:r>
              <a:rPr lang="pt-BR" sz="1800" b="1" u="none" strike="noStrike">
                <a:solidFill>
                  <a:srgbClr val="F5F1E6"/>
                </a:solidFill>
                <a:effectLst/>
                <a:uFillTx/>
                <a:latin typeface="Arial"/>
              </a:rPr>
              <a:t>a</a:t>
            </a:r>
            <a:r>
              <a:rPr lang="pt-BR" sz="1800" b="1" u="none" spc="-20" strike="noStrike">
                <a:solidFill>
                  <a:srgbClr val="F5F1E6"/>
                </a:solidFill>
                <a:effectLst/>
                <a:uFillTx/>
                <a:latin typeface="Arial"/>
              </a:rPr>
              <a:t> HAIE</a:t>
            </a:r>
            <a:endParaRPr lang="pt-BR" sz="18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9" name="object 17"/>
          <p:cNvSpPr/>
          <p:nvPr/>
        </p:nvSpPr>
        <p:spPr>
          <a:xfrm>
            <a:off x="7200000" y="907920"/>
            <a:ext cx="900000" cy="256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pt-BR" sz="1600" b="1" u="none" spc="-11" strike="noStrike">
                <a:solidFill>
                  <a:srgbClr val="FFFFFF"/>
                </a:solidFill>
                <a:effectLst/>
                <a:uFillTx/>
                <a:latin typeface="Arial"/>
              </a:rPr>
              <a:t>EQUIPE</a:t>
            </a:r>
            <a:endParaRPr lang="pt-BR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60" name="object 5"/>
          <p:cNvPicPr/>
          <p:nvPr/>
        </p:nvPicPr>
        <p:blipFill>
          <a:blip r:embed="rId4"/>
          <a:stretch/>
        </p:blipFill>
        <p:spPr>
          <a:xfrm>
            <a:off x="7163640" y="1411200"/>
            <a:ext cx="1414440" cy="10800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61" name="object 6"/>
          <p:cNvPicPr/>
          <p:nvPr/>
        </p:nvPicPr>
        <p:blipFill>
          <a:blip r:embed="rId5"/>
          <a:stretch/>
        </p:blipFill>
        <p:spPr>
          <a:xfrm>
            <a:off x="8845560" y="1411200"/>
            <a:ext cx="1414440" cy="10800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62" name="object 7"/>
          <p:cNvPicPr/>
          <p:nvPr/>
        </p:nvPicPr>
        <p:blipFill>
          <a:blip r:embed="rId6"/>
          <a:stretch/>
        </p:blipFill>
        <p:spPr>
          <a:xfrm>
            <a:off x="7163280" y="3060000"/>
            <a:ext cx="1414440" cy="10800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63" name="object 8"/>
          <p:cNvPicPr/>
          <p:nvPr/>
        </p:nvPicPr>
        <p:blipFill>
          <a:blip r:embed="rId7"/>
          <a:stretch/>
        </p:blipFill>
        <p:spPr>
          <a:xfrm>
            <a:off x="8845200" y="3060000"/>
            <a:ext cx="1414800" cy="10800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64" name="object 9"/>
          <p:cNvPicPr/>
          <p:nvPr/>
        </p:nvPicPr>
        <p:blipFill>
          <a:blip r:embed="rId8"/>
          <a:stretch/>
        </p:blipFill>
        <p:spPr>
          <a:xfrm>
            <a:off x="8057520" y="4734360"/>
            <a:ext cx="1414800" cy="1080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65" name="object 18"/>
          <p:cNvSpPr/>
          <p:nvPr/>
        </p:nvSpPr>
        <p:spPr>
          <a:xfrm>
            <a:off x="7509600" y="2491200"/>
            <a:ext cx="722520" cy="388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48240" rIns="0" bIns="0" anchor="t" anchorCtr="1">
            <a:spAutoFit/>
          </a:bodyPr>
          <a:p>
            <a:pPr marL="12600" algn="ctr">
              <a:lnSpc>
                <a:spcPct val="100000"/>
              </a:lnSpc>
              <a:spcBef>
                <a:spcPts val="380"/>
              </a:spcBef>
            </a:pPr>
            <a:r>
              <a:rPr lang="pt-BR" sz="1150" b="1" u="none" spc="-11" strike="noStrike">
                <a:solidFill>
                  <a:srgbClr val="FFFFFF"/>
                </a:solidFill>
                <a:effectLst/>
                <a:uFillTx/>
                <a:latin typeface="Arial"/>
              </a:rPr>
              <a:t>Heloisa</a:t>
            </a:r>
            <a:endParaRPr lang="pt-BR" sz="11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49680" algn="ctr">
              <a:lnSpc>
                <a:spcPct val="100000"/>
              </a:lnSpc>
              <a:spcBef>
                <a:spcPts val="221"/>
              </a:spcBef>
            </a:pPr>
            <a:r>
              <a:rPr lang="pt-BR" sz="900" b="0" u="none" spc="-11" strike="noStrike">
                <a:solidFill>
                  <a:srgbClr val="FFFFFF"/>
                </a:solidFill>
                <a:effectLst/>
                <a:uFillTx/>
                <a:latin typeface="Arial"/>
              </a:rPr>
              <a:t>Backend</a:t>
            </a:r>
            <a:endParaRPr lang="pt-BR" sz="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6" name="object 19"/>
          <p:cNvSpPr/>
          <p:nvPr/>
        </p:nvSpPr>
        <p:spPr>
          <a:xfrm>
            <a:off x="9105840" y="2491200"/>
            <a:ext cx="894600" cy="388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48240" rIns="0" bIns="0" anchor="t" anchorCtr="1">
            <a:spAutoFit/>
          </a:bodyPr>
          <a:p>
            <a:pPr algn="ctr">
              <a:lnSpc>
                <a:spcPct val="100000"/>
              </a:lnSpc>
              <a:spcBef>
                <a:spcPts val="380"/>
              </a:spcBef>
            </a:pPr>
            <a:r>
              <a:rPr lang="pt-BR" sz="1150" b="1" u="none" spc="-11" strike="noStrike">
                <a:solidFill>
                  <a:srgbClr val="FFFFFF"/>
                </a:solidFill>
                <a:effectLst/>
                <a:uFillTx/>
                <a:latin typeface="Arial"/>
              </a:rPr>
              <a:t>Jonathan</a:t>
            </a:r>
            <a:endParaRPr lang="pt-BR" sz="11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221"/>
              </a:spcBef>
            </a:pPr>
            <a:r>
              <a:rPr lang="pt-BR" sz="900" b="0" u="none" spc="-11" strike="noStrike">
                <a:solidFill>
                  <a:srgbClr val="FFFFFF"/>
                </a:solidFill>
                <a:effectLst/>
                <a:uFillTx/>
                <a:latin typeface="Arial"/>
              </a:rPr>
              <a:t>Backend</a:t>
            </a:r>
            <a:endParaRPr lang="pt-BR" sz="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7" name="object 20"/>
          <p:cNvSpPr/>
          <p:nvPr/>
        </p:nvSpPr>
        <p:spPr>
          <a:xfrm>
            <a:off x="7401960" y="4140000"/>
            <a:ext cx="937440" cy="388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48240" rIns="0" bIns="0" anchor="t">
            <a:spAutoFit/>
          </a:bodyPr>
          <a:p>
            <a:pPr algn="ctr">
              <a:lnSpc>
                <a:spcPct val="100000"/>
              </a:lnSpc>
              <a:spcBef>
                <a:spcPts val="380"/>
              </a:spcBef>
            </a:pPr>
            <a:r>
              <a:rPr lang="pt-BR" sz="1150" b="1" u="none" spc="-11" strike="noStrike">
                <a:solidFill>
                  <a:srgbClr val="FFFFFF"/>
                </a:solidFill>
                <a:effectLst/>
                <a:uFillTx/>
                <a:latin typeface="Arial"/>
              </a:rPr>
              <a:t>Anderson</a:t>
            </a:r>
            <a:endParaRPr lang="pt-BR" sz="11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221"/>
              </a:spcBef>
            </a:pPr>
            <a:r>
              <a:rPr lang="pt-BR" sz="900" b="0" u="none" spc="-11" strike="noStrike">
                <a:solidFill>
                  <a:srgbClr val="FFFFFF"/>
                </a:solidFill>
                <a:effectLst/>
                <a:uFillTx/>
                <a:latin typeface="Arial"/>
              </a:rPr>
              <a:t>Backend</a:t>
            </a:r>
            <a:endParaRPr lang="pt-BR" sz="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8" name="object 21"/>
          <p:cNvSpPr/>
          <p:nvPr/>
        </p:nvSpPr>
        <p:spPr>
          <a:xfrm>
            <a:off x="9147960" y="4140000"/>
            <a:ext cx="809280" cy="388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48240" rIns="0" bIns="0" anchor="t" anchorCtr="1">
            <a:spAutoFit/>
          </a:bodyPr>
          <a:p>
            <a:pPr marL="12600" algn="ctr">
              <a:lnSpc>
                <a:spcPct val="100000"/>
              </a:lnSpc>
              <a:spcBef>
                <a:spcPts val="380"/>
              </a:spcBef>
            </a:pPr>
            <a:r>
              <a:rPr lang="pt-BR" sz="1150" b="1" u="none" spc="-11" strike="noStrike">
                <a:solidFill>
                  <a:srgbClr val="FFFFFF"/>
                </a:solidFill>
                <a:effectLst/>
                <a:uFillTx/>
                <a:latin typeface="Arial"/>
              </a:rPr>
              <a:t>Eduarda</a:t>
            </a:r>
            <a:endParaRPr lang="pt-BR" sz="11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75600" algn="ctr">
              <a:lnSpc>
                <a:spcPct val="100000"/>
              </a:lnSpc>
              <a:spcBef>
                <a:spcPts val="221"/>
              </a:spcBef>
            </a:pPr>
            <a:r>
              <a:rPr lang="pt-BR" sz="900" b="0" u="none" spc="-11" strike="noStrike">
                <a:solidFill>
                  <a:srgbClr val="FFFFFF"/>
                </a:solidFill>
                <a:effectLst/>
                <a:uFillTx/>
                <a:latin typeface="Arial"/>
              </a:rPr>
              <a:t>Frontend</a:t>
            </a:r>
            <a:endParaRPr lang="pt-BR" sz="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9" name="object 22"/>
          <p:cNvSpPr/>
          <p:nvPr/>
        </p:nvSpPr>
        <p:spPr>
          <a:xfrm>
            <a:off x="7989480" y="5839200"/>
            <a:ext cx="1550520" cy="46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 anchorCtr="1">
            <a:spAutoFit/>
          </a:bodyPr>
          <a:p>
            <a:pPr algn="ctr">
              <a:lnSpc>
                <a:spcPts val="1380"/>
              </a:lnSpc>
              <a:spcBef>
                <a:spcPts val="99"/>
              </a:spcBef>
            </a:pPr>
            <a:r>
              <a:rPr lang="pt-BR" sz="1150" b="1" u="none" spc="-26" strike="noStrike">
                <a:solidFill>
                  <a:srgbClr val="FFFFFF"/>
                </a:solidFill>
                <a:effectLst/>
                <a:uFillTx/>
                <a:latin typeface="Arial"/>
              </a:rPr>
              <a:t>Ian</a:t>
            </a:r>
            <a:endParaRPr lang="pt-BR" sz="11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12600" algn="ctr">
              <a:lnSpc>
                <a:spcPts val="1049"/>
              </a:lnSpc>
              <a:spcBef>
                <a:spcPts val="54"/>
              </a:spcBef>
            </a:pPr>
            <a:r>
              <a:rPr lang="pt-BR" sz="9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Páginas,</a:t>
            </a:r>
            <a:r>
              <a:rPr lang="pt-BR" sz="900" b="0" u="none" spc="-6" strike="noStrike">
                <a:solidFill>
                  <a:srgbClr val="FFFFFF"/>
                </a:solidFill>
                <a:effectLst/>
                <a:uFillTx/>
                <a:latin typeface="Arial"/>
              </a:rPr>
              <a:t> </a:t>
            </a:r>
            <a:r>
              <a:rPr lang="pt-BR" sz="9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redes </a:t>
            </a:r>
            <a:r>
              <a:rPr lang="pt-BR" sz="900" b="0" u="none" spc="-11" strike="noStrike">
                <a:solidFill>
                  <a:srgbClr val="FFFFFF"/>
                </a:solidFill>
                <a:effectLst/>
                <a:uFillTx/>
                <a:latin typeface="Arial"/>
              </a:rPr>
              <a:t>sociais </a:t>
            </a:r>
            <a:r>
              <a:rPr lang="pt-BR" sz="9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e </a:t>
            </a:r>
            <a:r>
              <a:rPr lang="pt-BR" sz="900" b="0" u="none" spc="-11" strike="noStrike">
                <a:solidFill>
                  <a:srgbClr val="FFFFFF"/>
                </a:solidFill>
                <a:effectLst/>
                <a:uFillTx/>
                <a:latin typeface="Arial"/>
              </a:rPr>
              <a:t>ideias</a:t>
            </a:r>
            <a:endParaRPr lang="pt-BR" sz="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0" name="object 24"/>
          <p:cNvSpPr/>
          <p:nvPr/>
        </p:nvSpPr>
        <p:spPr>
          <a:xfrm>
            <a:off x="4703040" y="5187600"/>
            <a:ext cx="1342440" cy="360"/>
          </a:xfrm>
          <a:custGeom>
            <a:avLst/>
            <a:gdLst>
              <a:gd name="textAreaLeft" fmla="*/ 0 w 1342440"/>
              <a:gd name="textAreaRight" fmla="*/ 1342800 w 1342440"/>
              <a:gd name="textAreaTop" fmla="*/ 0 h 360"/>
              <a:gd name="textAreaBottom" fmla="*/ 720 h 360"/>
            </a:gdLst>
            <a:ahLst/>
            <a:cxnLst/>
            <a:rect l="textAreaLeft" t="textAreaTop" r="textAreaRight" b="textAreaBottom"/>
            <a:pathLst>
              <a:path w="1012825" h="0">
                <a:moveTo>
                  <a:pt x="0" y="0"/>
                </a:moveTo>
                <a:lnTo>
                  <a:pt x="1012412" y="0"/>
                </a:lnTo>
              </a:path>
            </a:pathLst>
          </a:custGeom>
          <a:noFill/>
          <a:ln w="15186">
            <a:solidFill>
              <a:srgbClr val="D4AF3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pt-B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1" name="object 13"/>
          <p:cNvSpPr/>
          <p:nvPr/>
        </p:nvSpPr>
        <p:spPr>
          <a:xfrm>
            <a:off x="360360" y="6872760"/>
            <a:ext cx="9980280" cy="322920"/>
          </a:xfrm>
          <a:custGeom>
            <a:avLst/>
            <a:gdLst>
              <a:gd name="textAreaLeft" fmla="*/ 0 w 9980280"/>
              <a:gd name="textAreaRight" fmla="*/ 9980640 w 9980280"/>
              <a:gd name="textAreaTop" fmla="*/ 0 h 322920"/>
              <a:gd name="textAreaBottom" fmla="*/ 323280 h 322920"/>
            </a:gdLst>
            <a:ahLst/>
            <a:cxnLst/>
            <a:rect l="textAreaLeft" t="textAreaTop" r="textAreaRight" b="textAreaBottom"/>
            <a:pathLst>
              <a:path w="7562850" h="505459">
                <a:moveTo>
                  <a:pt x="0" y="508000"/>
                </a:moveTo>
                <a:lnTo>
                  <a:pt x="0" y="0"/>
                </a:lnTo>
                <a:lnTo>
                  <a:pt x="7557485" y="0"/>
                </a:lnTo>
                <a:lnTo>
                  <a:pt x="7557485" y="507999"/>
                </a:lnTo>
                <a:lnTo>
                  <a:pt x="0" y="508000"/>
                </a:lnTo>
                <a:close/>
              </a:path>
            </a:pathLst>
          </a:custGeom>
          <a:solidFill>
            <a:srgbClr val="0E0D0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pt-B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2" name="object 54"/>
          <p:cNvSpPr txBox="1"/>
          <p:nvPr/>
        </p:nvSpPr>
        <p:spPr>
          <a:xfrm>
            <a:off x="360000" y="6998040"/>
            <a:ext cx="2700000" cy="136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p>
            <a:pPr marL="144000">
              <a:lnSpc>
                <a:spcPts val="1074"/>
              </a:lnSpc>
            </a:pPr>
            <a:r>
              <a:rPr lang="pt-BR" sz="1000" b="1" u="none" strike="noStrike">
                <a:solidFill>
                  <a:srgbClr val="D4AF37"/>
                </a:solidFill>
                <a:effectLst/>
                <a:uFillTx/>
                <a:latin typeface="Arial"/>
              </a:rPr>
              <a:t>HAIE</a:t>
            </a:r>
            <a:r>
              <a:rPr lang="pt-BR" sz="1000" b="1" u="none" spc="-45" strike="noStrike">
                <a:solidFill>
                  <a:srgbClr val="D4AF37"/>
                </a:solidFill>
                <a:effectLst/>
                <a:uFillTx/>
                <a:latin typeface="Arial"/>
              </a:rPr>
              <a:t> </a:t>
            </a:r>
            <a:r>
              <a:rPr lang="pt-BR" sz="1000" b="1" u="none" strike="noStrike">
                <a:solidFill>
                  <a:srgbClr val="D4AF37"/>
                </a:solidFill>
                <a:effectLst/>
                <a:uFillTx/>
                <a:latin typeface="Arial"/>
              </a:rPr>
              <a:t>·</a:t>
            </a:r>
            <a:r>
              <a:rPr lang="pt-BR" sz="1000" b="1" u="none" spc="-40" strike="noStrike">
                <a:solidFill>
                  <a:srgbClr val="D4AF37"/>
                </a:solidFill>
                <a:effectLst/>
                <a:uFillTx/>
                <a:latin typeface="Arial"/>
              </a:rPr>
              <a:t> </a:t>
            </a:r>
            <a:r>
              <a:rPr lang="pt-BR" sz="1000" b="1" u="none" strike="noStrike">
                <a:solidFill>
                  <a:srgbClr val="D4AF37"/>
                </a:solidFill>
                <a:effectLst/>
                <a:uFillTx/>
                <a:latin typeface="Arial"/>
              </a:rPr>
              <a:t>Encontre.</a:t>
            </a:r>
            <a:r>
              <a:rPr lang="pt-BR" sz="1000" b="1" u="none" spc="-40" strike="noStrike">
                <a:solidFill>
                  <a:srgbClr val="D4AF37"/>
                </a:solidFill>
                <a:effectLst/>
                <a:uFillTx/>
                <a:latin typeface="Arial"/>
              </a:rPr>
              <a:t> </a:t>
            </a:r>
            <a:r>
              <a:rPr lang="pt-BR" sz="1000" b="1" u="none" strike="noStrike">
                <a:solidFill>
                  <a:srgbClr val="D4AF37"/>
                </a:solidFill>
                <a:effectLst/>
                <a:uFillTx/>
                <a:latin typeface="Arial"/>
              </a:rPr>
              <a:t>Conecte.</a:t>
            </a:r>
            <a:r>
              <a:rPr lang="pt-BR" sz="1000" b="1" u="none" spc="-45" strike="noStrike">
                <a:solidFill>
                  <a:srgbClr val="D4AF37"/>
                </a:solidFill>
                <a:effectLst/>
                <a:uFillTx/>
                <a:latin typeface="Arial"/>
              </a:rPr>
              <a:t> </a:t>
            </a:r>
            <a:r>
              <a:rPr lang="pt-BR" sz="1000" b="1" u="none" spc="-11" strike="noStrike">
                <a:solidFill>
                  <a:srgbClr val="D4AF37"/>
                </a:solidFill>
                <a:effectLst/>
                <a:uFillTx/>
                <a:latin typeface="Arial"/>
              </a:rPr>
              <a:t>Negocie.</a:t>
            </a:r>
            <a:endParaRPr lang="pt-BR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3" name="object 58"/>
          <p:cNvSpPr txBox="1"/>
          <p:nvPr/>
        </p:nvSpPr>
        <p:spPr>
          <a:xfrm>
            <a:off x="9799200" y="7020360"/>
            <a:ext cx="461160" cy="124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p>
            <a:pPr marL="63360">
              <a:lnSpc>
                <a:spcPts val="981"/>
              </a:lnSpc>
            </a:pPr>
            <a:fld id="{526795DE-32B4-43D2-8DB2-35B83AD783E8}" type="slidenum">
              <a:rPr lang="pt-BR" sz="900" b="0" u="none" spc="-26" strike="noStrike">
                <a:solidFill>
                  <a:srgbClr val="BDB4A2"/>
                </a:solidFill>
                <a:effectLst/>
                <a:uFillTx/>
                <a:latin typeface="Arial"/>
              </a:rPr>
              <a:t>&lt;número&gt;</a:t>
            </a:fld>
            <a:r>
              <a:rPr lang="pt-BR" sz="900" b="0" u="none" spc="-26" strike="noStrike">
                <a:solidFill>
                  <a:srgbClr val="BDB4A2"/>
                </a:solidFill>
                <a:effectLst/>
                <a:uFillTx/>
                <a:latin typeface="Arial"/>
              </a:rPr>
              <a:t>/6</a:t>
            </a:r>
            <a:endParaRPr lang="pt-BR" sz="9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4" name="object 71"/>
          <p:cNvSpPr/>
          <p:nvPr/>
        </p:nvSpPr>
        <p:spPr>
          <a:xfrm>
            <a:off x="525600" y="360000"/>
            <a:ext cx="914760" cy="40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pt-BR" sz="2600" b="1" u="none" spc="-20" strike="noStrike">
                <a:solidFill>
                  <a:srgbClr val="D4AF37"/>
                </a:solidFill>
                <a:effectLst/>
                <a:uFillTx/>
                <a:latin typeface="Arial"/>
              </a:rPr>
              <a:t>HAIE</a:t>
            </a:r>
            <a:endParaRPr lang="pt-BR" sz="2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5" name="object 72"/>
          <p:cNvSpPr/>
          <p:nvPr/>
        </p:nvSpPr>
        <p:spPr>
          <a:xfrm>
            <a:off x="720000" y="5014080"/>
            <a:ext cx="5940000" cy="1645920"/>
          </a:xfrm>
          <a:prstGeom prst="rect">
            <a:avLst/>
          </a:prstGeom>
          <a:solidFill>
            <a:srgbClr val="0000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93680" rIns="0" bIns="0" anchor="ctr" anchorCtr="1">
            <a:spAutoFit/>
          </a:bodyPr>
          <a:p>
            <a:pPr algn="ctr">
              <a:lnSpc>
                <a:spcPct val="100000"/>
              </a:lnSpc>
            </a:pPr>
            <a:r>
              <a:rPr lang="pt-BR" sz="4600" b="1" u="none" spc="-20" strike="noStrike">
                <a:solidFill>
                  <a:srgbClr val="D4AF37"/>
                </a:solidFill>
                <a:effectLst/>
                <a:uFillTx/>
                <a:latin typeface="Arial"/>
              </a:rPr>
              <a:t>HAIE</a:t>
            </a:r>
            <a:endParaRPr lang="pt-BR" sz="4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pt-BR" sz="1700" b="0" u="none" strike="noStrike">
                <a:solidFill>
                  <a:srgbClr val="F5F1E6"/>
                </a:solidFill>
                <a:effectLst/>
                <a:uFillTx/>
                <a:latin typeface="Arial"/>
              </a:rPr>
              <a:t>Encontre.</a:t>
            </a:r>
            <a:r>
              <a:rPr lang="pt-BR" sz="1700" b="0" u="none" spc="-96" strike="noStrike">
                <a:solidFill>
                  <a:srgbClr val="F5F1E6"/>
                </a:solidFill>
                <a:effectLst/>
                <a:uFillTx/>
                <a:latin typeface="Arial"/>
              </a:rPr>
              <a:t> </a:t>
            </a:r>
            <a:r>
              <a:rPr lang="pt-BR" sz="1700" b="0" u="none" strike="noStrike">
                <a:solidFill>
                  <a:srgbClr val="F5F1E6"/>
                </a:solidFill>
                <a:effectLst/>
                <a:uFillTx/>
                <a:latin typeface="Arial"/>
              </a:rPr>
              <a:t>Conecte.</a:t>
            </a:r>
            <a:r>
              <a:rPr lang="pt-BR" sz="1700" b="0" u="none" spc="-91" strike="noStrike">
                <a:solidFill>
                  <a:srgbClr val="F5F1E6"/>
                </a:solidFill>
                <a:effectLst/>
                <a:uFillTx/>
                <a:latin typeface="Arial"/>
              </a:rPr>
              <a:t> </a:t>
            </a:r>
            <a:r>
              <a:rPr lang="pt-BR" sz="1700" b="0" u="none" spc="-11" strike="noStrike">
                <a:solidFill>
                  <a:srgbClr val="F5F1E6"/>
                </a:solidFill>
                <a:effectLst/>
                <a:uFillTx/>
                <a:latin typeface="Arial"/>
              </a:rPr>
              <a:t>Negocie.</a:t>
            </a:r>
            <a:endParaRPr lang="pt-BR" sz="17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1000"/>
              </a:lnSpc>
              <a:spcBef>
                <a:spcPts val="6"/>
              </a:spcBef>
              <a:tabLst>
                <a:tab pos="0" algn="l"/>
              </a:tabLst>
            </a:pPr>
            <a:r>
              <a:rPr lang="pt-BR" sz="1600" b="1" u="none" strike="noStrike">
                <a:solidFill>
                  <a:srgbClr val="D4AF37"/>
                </a:solidFill>
                <a:effectLst/>
                <a:uFillTx/>
                <a:latin typeface="Arial"/>
              </a:rPr>
              <a:t>Acesse</a:t>
            </a:r>
            <a:r>
              <a:rPr lang="pt-BR" sz="1600" b="1" u="none" spc="-20" strike="noStrike">
                <a:solidFill>
                  <a:srgbClr val="D4AF37"/>
                </a:solidFill>
                <a:effectLst/>
                <a:uFillTx/>
                <a:latin typeface="Arial"/>
              </a:rPr>
              <a:t> </a:t>
            </a:r>
            <a:r>
              <a:rPr lang="pt-BR" sz="1600" b="1" u="none" strike="noStrike">
                <a:solidFill>
                  <a:srgbClr val="D4AF37"/>
                </a:solidFill>
                <a:effectLst/>
                <a:uFillTx/>
                <a:latin typeface="Arial"/>
              </a:rPr>
              <a:t>o</a:t>
            </a:r>
            <a:r>
              <a:rPr lang="pt-BR" sz="1600" b="1" u="none" spc="-20" strike="noStrike">
                <a:solidFill>
                  <a:srgbClr val="D4AF37"/>
                </a:solidFill>
                <a:effectLst/>
                <a:uFillTx/>
                <a:latin typeface="Arial"/>
              </a:rPr>
              <a:t> </a:t>
            </a:r>
            <a:r>
              <a:rPr lang="pt-BR" sz="1600" b="1" u="none" strike="noStrike">
                <a:solidFill>
                  <a:srgbClr val="D4AF37"/>
                </a:solidFill>
                <a:effectLst/>
                <a:uFillTx/>
                <a:latin typeface="Arial"/>
              </a:rPr>
              <a:t>sistema</a:t>
            </a:r>
            <a:r>
              <a:rPr lang="pt-BR" sz="1600" b="1" u="none" spc="-20" strike="noStrike">
                <a:solidFill>
                  <a:srgbClr val="D4AF37"/>
                </a:solidFill>
                <a:effectLst/>
                <a:uFillTx/>
                <a:latin typeface="Arial"/>
              </a:rPr>
              <a:t> </a:t>
            </a:r>
            <a:r>
              <a:rPr lang="pt-BR" sz="1600" b="1" u="none" strike="noStrike">
                <a:solidFill>
                  <a:srgbClr val="D4AF37"/>
                </a:solidFill>
                <a:effectLst/>
                <a:uFillTx/>
                <a:latin typeface="Arial"/>
              </a:rPr>
              <a:t>RADAR</a:t>
            </a:r>
            <a:r>
              <a:rPr lang="pt-BR" sz="1600" b="1" u="none" spc="-14" strike="noStrike">
                <a:solidFill>
                  <a:srgbClr val="D4AF37"/>
                </a:solidFill>
                <a:effectLst/>
                <a:uFillTx/>
                <a:latin typeface="Arial"/>
              </a:rPr>
              <a:t> </a:t>
            </a:r>
            <a:r>
              <a:rPr lang="pt-BR" sz="1600" b="1" u="none" strike="noStrike">
                <a:solidFill>
                  <a:srgbClr val="D4AF37"/>
                </a:solidFill>
                <a:effectLst/>
                <a:uFillTx/>
                <a:latin typeface="Arial"/>
              </a:rPr>
              <a:t>e</a:t>
            </a:r>
            <a:r>
              <a:rPr lang="pt-BR" sz="1600" b="1" u="none" spc="-20" strike="noStrike">
                <a:solidFill>
                  <a:srgbClr val="D4AF37"/>
                </a:solidFill>
                <a:effectLst/>
                <a:uFillTx/>
                <a:latin typeface="Arial"/>
              </a:rPr>
              <a:t> </a:t>
            </a:r>
            <a:r>
              <a:rPr lang="pt-BR" sz="1600" b="1" u="none" spc="-11" strike="noStrike">
                <a:solidFill>
                  <a:srgbClr val="D4AF37"/>
                </a:solidFill>
                <a:effectLst/>
                <a:uFillTx/>
                <a:latin typeface="Arial"/>
              </a:rPr>
              <a:t>transforme </a:t>
            </a:r>
            <a:r>
              <a:rPr lang="pt-BR" sz="1600" b="1" u="none" strike="noStrike">
                <a:solidFill>
                  <a:srgbClr val="D4AF37"/>
                </a:solidFill>
                <a:effectLst/>
                <a:uFillTx/>
                <a:latin typeface="Arial"/>
              </a:rPr>
              <a:t>a</a:t>
            </a:r>
            <a:r>
              <a:rPr lang="pt-BR" sz="1600" b="1" u="none" spc="-14" strike="noStrike">
                <a:solidFill>
                  <a:srgbClr val="D4AF37"/>
                </a:solidFill>
                <a:effectLst/>
                <a:uFillTx/>
                <a:latin typeface="Arial"/>
              </a:rPr>
              <a:t> </a:t>
            </a:r>
            <a:r>
              <a:rPr lang="pt-BR" sz="1600" b="1" u="none" strike="noStrike">
                <a:solidFill>
                  <a:srgbClr val="D4AF37"/>
                </a:solidFill>
                <a:effectLst/>
                <a:uFillTx/>
                <a:latin typeface="Arial"/>
              </a:rPr>
              <a:t>sua</a:t>
            </a:r>
            <a:r>
              <a:rPr lang="pt-BR" sz="1600" b="1" u="none" spc="-11" strike="noStrike">
                <a:solidFill>
                  <a:srgbClr val="D4AF37"/>
                </a:solidFill>
                <a:effectLst/>
                <a:uFillTx/>
                <a:latin typeface="Arial"/>
              </a:rPr>
              <a:t> </a:t>
            </a:r>
            <a:r>
              <a:rPr lang="pt-BR" sz="1600" b="1" u="none" strike="noStrike">
                <a:solidFill>
                  <a:srgbClr val="D4AF37"/>
                </a:solidFill>
                <a:effectLst/>
                <a:uFillTx/>
                <a:latin typeface="Arial"/>
              </a:rPr>
              <a:t>análise</a:t>
            </a:r>
            <a:r>
              <a:rPr lang="pt-BR" sz="1600" b="1" u="none" spc="-14" strike="noStrike">
                <a:solidFill>
                  <a:srgbClr val="D4AF37"/>
                </a:solidFill>
                <a:effectLst/>
                <a:uFillTx/>
                <a:latin typeface="Arial"/>
              </a:rPr>
              <a:t> </a:t>
            </a:r>
            <a:r>
              <a:rPr lang="pt-BR" sz="1600" b="1" u="none" strike="noStrike">
                <a:solidFill>
                  <a:srgbClr val="D4AF37"/>
                </a:solidFill>
                <a:effectLst/>
                <a:uFillTx/>
                <a:latin typeface="Arial"/>
              </a:rPr>
              <a:t>e </a:t>
            </a:r>
            <a:r>
              <a:rPr lang="pt-BR" sz="1600" b="1" u="none" spc="-11" strike="noStrike">
                <a:solidFill>
                  <a:srgbClr val="D4AF37"/>
                </a:solidFill>
                <a:effectLst/>
                <a:uFillTx/>
                <a:latin typeface="Arial"/>
              </a:rPr>
              <a:t>operação.</a:t>
            </a:r>
            <a:endParaRPr lang="pt-BR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76" name=""/>
          <p:cNvPicPr/>
          <p:nvPr/>
        </p:nvPicPr>
        <p:blipFill>
          <a:blip r:embed="rId9"/>
          <a:stretch/>
        </p:blipFill>
        <p:spPr>
          <a:xfrm>
            <a:off x="1897920" y="1260000"/>
            <a:ext cx="3502080" cy="35020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HAIE · Encontre. Conecte. Negocie.</a:t>
            </a: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</TotalTime>
  <Application>LibreOffice/26.2.5.2$Windows_X86_64 LibreOffice_project/cd7284b4cbbfeb507e630c1aac019f4157393acb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2026-10-13T23:10:12Z</dcterms:created>
  <dc:creator>Ian Guilherme Estacio</dc:creator>
  <dc:description/>
  <cp:keywords>DAHXekCL_Z4 BAGUOlpRI2I</cp:keywords>
  <dc:language>pt-BR</dc:language>
  <cp:lastModifiedBy/>
  <dcterms:modified xsi:type="dcterms:W3CDTF">2026-10-13T21:45:04Z</dcterms:modified>
  <cp:revision>2</cp:revision>
  <dc:subject/>
  <dc:title>Design sem nome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v10.0.20290.1</vt:lpwstr>
  </property>
  <property fmtid="{D5CDD505-2E9C-101B-9397-08002B2CF9AE}" pid="3" name="Created">
    <vt:filetime>2026-10-09T00:00:00Z</vt:filetime>
  </property>
  <property fmtid="{D5CDD505-2E9C-101B-9397-08002B2CF9AE}" pid="4" name="Creator">
    <vt:lpwstr>Canva</vt:lpwstr>
  </property>
  <property fmtid="{D5CDD505-2E9C-101B-9397-08002B2CF9AE}" pid="5" name="LastSaved">
    <vt:filetime>2026-10-13T00:00:00Z</vt:filetime>
  </property>
  <property fmtid="{D5CDD505-2E9C-101B-9397-08002B2CF9AE}" pid="6" name="PresentationFormat">
    <vt:lpwstr>On-screen Show (4:3)</vt:lpwstr>
  </property>
  <property fmtid="{D5CDD505-2E9C-101B-9397-08002B2CF9AE}" pid="7" name="Producer">
    <vt:lpwstr>Canva</vt:lpwstr>
  </property>
</Properties>
</file>