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EMPRESA SEGURA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33271"/>
            <a:ext cx="10789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A5B8CF"/>
                </a:solidFill>
                <a:latin typeface="Aptos"/>
              </a:defRPr>
            </a:pPr>
            <a:r>
              <a:t>Gestão e Segurança de Computadores com Microsoft Intune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Equipe  |  01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11680"/>
            <a:ext cx="10607040" cy="2057400"/>
          </a:xfrm>
          <a:prstGeom prst="roundRect">
            <a:avLst/>
          </a:prstGeom>
          <a:solidFill>
            <a:srgbClr val="1631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496312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500" b="1">
                <a:solidFill>
                  <a:srgbClr val="F8FAFF"/>
                </a:solidFill>
                <a:latin typeface="Aptos"/>
              </a:defRPr>
            </a:pPr>
            <a:r>
              <a:t>Da configuração isolada ao gerenciamento centralizado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7091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19BFAE"/>
                </a:solidFill>
                <a:latin typeface="Aptos"/>
              </a:defRPr>
            </a:pPr>
            <a:r>
              <a:t>Projeto final • Suporte de TI • Entra21 •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349240"/>
            <a:ext cx="10607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F8FAFF"/>
                </a:solidFill>
                <a:latin typeface="Aptos"/>
              </a:defRPr>
            </a:pPr>
            <a:r>
              <a:t>Apresentadores: Guibson Santos  •  Ricardo Silveira de Souza  •  Larissa Luksik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O problema que queremos resolver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Guibson  |  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4591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Computadores com configurações diferentes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6032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46887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Riscos por falta de padronização e controle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2918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Instalação e manutenção de aplicativos de forma manual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20624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Dificuldade para identificar dispositivos fora das regras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Nossa solução: Microsoft Intune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Guibson  |  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4591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Gerenciar computadores Windows em um painel central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6032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46887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Aplicar políticas de segurança remotamente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2918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Distribuir aplicativos aos dispositivos cadastrados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20624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8FAFF"/>
                </a:solidFill>
                <a:latin typeface="Aptos"/>
              </a:defRPr>
            </a:pPr>
            <a:r>
              <a:t>Monitorar conformidade e agir sobre desvios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Arquitetura do laboratório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Guibson  |  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57400"/>
            <a:ext cx="3200400" cy="2377440"/>
          </a:xfrm>
          <a:prstGeom prst="roundRect">
            <a:avLst/>
          </a:prstGeom>
          <a:solidFill>
            <a:srgbClr val="18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33172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1">
                <a:solidFill>
                  <a:srgbClr val="19BFAE"/>
                </a:solidFill>
                <a:latin typeface="Aptos"/>
              </a:defRPr>
            </a:pPr>
            <a:r>
              <a:t>AZURE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063240"/>
            <a:ext cx="2743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8FAFF"/>
                </a:solidFill>
                <a:latin typeface="Aptos"/>
              </a:defRPr>
            </a:pPr>
            <a:r>
              <a:t>Máquina virtual</a:t>
            </a:r>
          </a:p>
          <a:p>
            <a:pPr>
              <a:spcAft>
                <a:spcPts val="1200"/>
              </a:spcAft>
              <a:defRPr sz="2000" b="0">
                <a:solidFill>
                  <a:srgbClr val="F8FAFF"/>
                </a:solidFill>
                <a:latin typeface="Aptos"/>
              </a:defRPr>
            </a:pPr>
            <a:r>
              <a:t>PC-GGRL-01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1960" y="2057400"/>
            <a:ext cx="3200400" cy="2377440"/>
          </a:xfrm>
          <a:prstGeom prst="roundRect">
            <a:avLst/>
          </a:prstGeom>
          <a:solidFill>
            <a:srgbClr val="18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233172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1">
                <a:solidFill>
                  <a:srgbClr val="19BFAE"/>
                </a:solidFill>
                <a:latin typeface="Aptos"/>
              </a:defRPr>
            </a:pPr>
            <a:r>
              <a:t>ENTRA 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3063240"/>
            <a:ext cx="2743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8FAFF"/>
                </a:solidFill>
                <a:latin typeface="Aptos"/>
              </a:defRPr>
            </a:pPr>
            <a:r>
              <a:t>Identidade</a:t>
            </a:r>
          </a:p>
          <a:p>
            <a:pPr>
              <a:spcAft>
                <a:spcPts val="1200"/>
              </a:spcAft>
              <a:defRPr sz="2000" b="0">
                <a:solidFill>
                  <a:srgbClr val="F8FAFF"/>
                </a:solidFill>
                <a:latin typeface="Aptos"/>
              </a:defRPr>
            </a:pPr>
            <a:r>
              <a:t>e grupos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2057400"/>
            <a:ext cx="3200400" cy="2377440"/>
          </a:xfrm>
          <a:prstGeom prst="roundRect">
            <a:avLst/>
          </a:prstGeom>
          <a:solidFill>
            <a:srgbClr val="18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92440" y="233172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1">
                <a:solidFill>
                  <a:srgbClr val="19BFAE"/>
                </a:solidFill>
                <a:latin typeface="Aptos"/>
              </a:defRPr>
            </a:pPr>
            <a:r>
              <a:t>INTUNE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2440" y="3063240"/>
            <a:ext cx="2743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8FAFF"/>
                </a:solidFill>
                <a:latin typeface="Aptos"/>
              </a:defRPr>
            </a:pPr>
            <a:r>
              <a:t>Políticas, apps</a:t>
            </a:r>
          </a:p>
          <a:p>
            <a:pPr>
              <a:spcAft>
                <a:spcPts val="1200"/>
              </a:spcAft>
              <a:defRPr sz="2000" b="0">
                <a:solidFill>
                  <a:srgbClr val="F8FAFF"/>
                </a:solidFill>
                <a:latin typeface="Aptos"/>
              </a:defRPr>
            </a:pPr>
            <a:r>
              <a:t>e conformidade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5074920"/>
            <a:ext cx="102412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Windows 11 Pro  •  Usuário fictício João Administrativo  •  Grupos de atribuição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Implementação e registro do dispositivo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Ricardo  | 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4591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8FAFF"/>
                </a:solidFill>
                <a:latin typeface="Aptos"/>
              </a:defRPr>
            </a:pPr>
            <a:r>
              <a:t>Criamos a máquina virtual Windows 11 no Microsoft Azure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6032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46887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8FAFF"/>
                </a:solidFill>
                <a:latin typeface="Aptos"/>
              </a:defRPr>
            </a:pPr>
            <a:r>
              <a:t>Integramos o dispositivo ao Microsoft Entra ID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2918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8FAFF"/>
                </a:solidFill>
                <a:latin typeface="Aptos"/>
              </a:defRPr>
            </a:pPr>
            <a:r>
              <a:t>Configuramos usuário, licenciamento e escopo MDM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20624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F8FAFF"/>
                </a:solidFill>
                <a:latin typeface="Aptos"/>
              </a:defRPr>
            </a:pPr>
            <a:r>
              <a:t>Registramos o PC-GGRL-01 no Microsoft Intune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Segurança aplicada automaticamente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Ricardo  |  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19" y="1463039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Exigência de senha no dispositivo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304288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19" y="2212848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Comprimento mínimo e complexidade de senha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54096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19" y="2962656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Bloqueio após período de inatividade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03904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19" y="3712464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Quatro configurações reportadas como bem-sucedidas</a:t>
            </a:r>
          </a:p>
        </p:txBody>
      </p:sp>
      <p:pic>
        <p:nvPicPr>
          <p:cNvPr id="14" name="Picture 13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637289"/>
            <a:ext cx="5029200" cy="40406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Aplicativos distribuídos pelo Intune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Ricardo  |  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19" y="1417319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F8FAFF"/>
                </a:solidFill>
                <a:latin typeface="Aptos"/>
              </a:defRPr>
            </a:pPr>
            <a:r>
              <a:t>7-Zip 26.04 (x64)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8600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19" y="2194560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F8FAFF"/>
                </a:solidFill>
                <a:latin typeface="Aptos"/>
              </a:defRPr>
            </a:pPr>
            <a:r>
              <a:t>VLC 3.0.23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63239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19" y="2971799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F8FAFF"/>
                </a:solidFill>
                <a:latin typeface="Aptos"/>
              </a:defRPr>
            </a:pPr>
            <a:r>
              <a:t>Atribuição ao grupo de dispositivos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40479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19" y="3749039"/>
            <a:ext cx="4937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F8FAFF"/>
                </a:solidFill>
                <a:latin typeface="Aptos"/>
              </a:defRPr>
            </a:pPr>
            <a:r>
              <a:t>Instalação confirmada nos relatórios</a:t>
            </a:r>
          </a:p>
        </p:txBody>
      </p:sp>
      <p:pic>
        <p:nvPicPr>
          <p:cNvPr id="14" name="Picture 13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57" y="1463040"/>
            <a:ext cx="4983524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Simulação: computador fora do padrão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Larissa  | 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A5B8CF"/>
                </a:solidFill>
                <a:latin typeface="Aptos"/>
              </a:defRPr>
            </a:pPr>
            <a:r>
              <a:t>Versão instalada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4884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 b="1">
                <a:solidFill>
                  <a:srgbClr val="F8FAFF"/>
                </a:solidFill>
                <a:latin typeface="Aptos"/>
              </a:defRPr>
            </a:pPr>
            <a:r>
              <a:t>10.0.26200.9457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718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A5B8CF"/>
                </a:solidFill>
                <a:latin typeface="Aptos"/>
              </a:defRPr>
            </a:pPr>
            <a:r>
              <a:t>Versão mínima exigida no teste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47472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 b="1">
                <a:solidFill>
                  <a:srgbClr val="19BFAE"/>
                </a:solidFill>
                <a:latin typeface="Aptos"/>
              </a:defRPr>
            </a:pPr>
            <a:r>
              <a:t>10.0.26200.9458</a:t>
            </a:r>
          </a:p>
        </p:txBody>
      </p:sp>
      <p:pic>
        <p:nvPicPr>
          <p:cNvPr id="10" name="Picture 9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536" y="1554480"/>
            <a:ext cx="5340806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Regularização e reavaliação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Larissa  |  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19" y="1463039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O Intune identificou o dispositivo como não conforme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33172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19" y="2240279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Ajustamos o requisito temporário do laboratório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10896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19" y="3017520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Sincronizamos e aguardamos a nova avaliação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8620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19" y="3794760"/>
            <a:ext cx="5669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F8FAFF"/>
                </a:solidFill>
                <a:latin typeface="Aptos"/>
              </a:defRPr>
            </a:pPr>
            <a:r>
              <a:t>O PC-GGRL-01 voltou ao estado “Em conformidade”</a:t>
            </a:r>
          </a:p>
        </p:txBody>
      </p:sp>
      <p:pic>
        <p:nvPicPr>
          <p:cNvPr id="14" name="Picture 13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1689848"/>
            <a:ext cx="5074920" cy="40726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Resultados comprovados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Larissa  | 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4591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8FAFF"/>
                </a:solidFill>
                <a:latin typeface="Aptos"/>
              </a:defRPr>
            </a:pPr>
            <a:r>
              <a:t>1 dispositivo Windows gerenciado centralmente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6032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46887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8FAFF"/>
                </a:solidFill>
                <a:latin typeface="Aptos"/>
              </a:defRPr>
            </a:pPr>
            <a:r>
              <a:t>4 configurações de segurança aplicadas com sucesso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2918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8FAFF"/>
                </a:solidFill>
                <a:latin typeface="Aptos"/>
              </a:defRPr>
            </a:pPr>
            <a:r>
              <a:t>2 aplicativos distribuídos e instalados remotamente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206240"/>
            <a:ext cx="109728" cy="128016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F8FAFF"/>
                </a:solidFill>
                <a:latin typeface="Aptos"/>
              </a:defRPr>
            </a:pPr>
            <a:r>
              <a:t>Detecção de não conformidade e posterior regularização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9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09728" cy="6858000"/>
          </a:xfrm>
          <a:prstGeom prst="roundRect">
            <a:avLst/>
          </a:prstGeom>
          <a:solidFill>
            <a:srgbClr val="19BF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08813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100" b="1">
                <a:solidFill>
                  <a:srgbClr val="F8FAFF"/>
                </a:solidFill>
                <a:latin typeface="Aptos"/>
              </a:defRPr>
            </a:pPr>
            <a:r>
              <a:t>Conclusão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EMPRESA SEGURA  •  GGRL TECNOLOGIA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1160" y="642823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5B8CF"/>
                </a:solidFill>
                <a:latin typeface="Aptos"/>
              </a:defRPr>
            </a:pPr>
            <a:r>
              <a:t>Larissa  | 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698480" cy="3200400"/>
          </a:xfrm>
          <a:prstGeom prst="roundRect">
            <a:avLst/>
          </a:prstGeom>
          <a:solidFill>
            <a:srgbClr val="18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240280"/>
            <a:ext cx="98755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F8FAFF"/>
                </a:solidFill>
                <a:latin typeface="Aptos"/>
              </a:defRPr>
            </a:pPr>
            <a:r>
              <a:t>O Suporte de TI deixa de agir apenas após o problema e passa a prevenir, padronizar e acompanhar os computadores de forma centralizada.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5778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19BFAE"/>
                </a:solidFill>
                <a:latin typeface="Aptos"/>
              </a:defRPr>
            </a:pPr>
            <a:r>
              <a:t>GGRL TECNOLOGIA  •  OBRIGADO!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