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Gotham" panose="020B0604020202020204" charset="0"/>
      <p:regular r:id="rId10"/>
    </p:embeddedFont>
    <p:embeddedFont>
      <p:font typeface="Open Sans 2" panose="020B0604020202020204" charset="0"/>
      <p:regular r:id="rId11"/>
    </p:embeddedFont>
    <p:embeddedFont>
      <p:font typeface="Inter Bold" panose="020B0604020202020204" charset="0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Inter" panose="020B0604020202020204" charset="0"/>
      <p:regular r:id="rId17"/>
    </p:embeddedFont>
    <p:embeddedFont>
      <p:font typeface="Gotham Bold" panose="020B0604020202020204" charset="0"/>
      <p:regular r:id="rId18"/>
    </p:embeddedFont>
    <p:embeddedFont>
      <p:font typeface="Cy Grotesk V3 Key Bold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0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jpeg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6.png"/><Relationship Id="rId10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image" Target="../media/image1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9.svg"/><Relationship Id="rId18" Type="http://schemas.openxmlformats.org/officeDocument/2006/relationships/image" Target="../media/image6.png"/><Relationship Id="rId3" Type="http://schemas.openxmlformats.org/officeDocument/2006/relationships/image" Target="../media/image19.png"/><Relationship Id="rId21" Type="http://schemas.openxmlformats.org/officeDocument/2006/relationships/image" Target="../media/image7.png"/><Relationship Id="rId7" Type="http://schemas.openxmlformats.org/officeDocument/2006/relationships/image" Target="../media/image23.svg"/><Relationship Id="rId12" Type="http://schemas.openxmlformats.org/officeDocument/2006/relationships/image" Target="../media/image24.png"/><Relationship Id="rId17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.png"/><Relationship Id="rId20" Type="http://schemas.openxmlformats.org/officeDocument/2006/relationships/image" Target="../media/image26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png"/><Relationship Id="rId11" Type="http://schemas.openxmlformats.org/officeDocument/2006/relationships/image" Target="../media/image27.svg"/><Relationship Id="rId5" Type="http://schemas.openxmlformats.org/officeDocument/2006/relationships/image" Target="../media/image21.svg"/><Relationship Id="rId15" Type="http://schemas.openxmlformats.org/officeDocument/2006/relationships/image" Target="../media/image18.png"/><Relationship Id="rId10" Type="http://schemas.openxmlformats.org/officeDocument/2006/relationships/image" Target="../media/image23.png"/><Relationship Id="rId19" Type="http://schemas.openxmlformats.org/officeDocument/2006/relationships/image" Target="../media/image16.png"/><Relationship Id="rId4" Type="http://schemas.openxmlformats.org/officeDocument/2006/relationships/image" Target="../media/image20.png"/><Relationship Id="rId9" Type="http://schemas.openxmlformats.org/officeDocument/2006/relationships/image" Target="../media/image25.svg"/><Relationship Id="rId1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21" Type="http://schemas.openxmlformats.org/officeDocument/2006/relationships/image" Target="../media/image44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image" Target="../media/image27.jpeg"/><Relationship Id="rId16" Type="http://schemas.openxmlformats.org/officeDocument/2006/relationships/image" Target="../media/image41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23" Type="http://schemas.openxmlformats.org/officeDocument/2006/relationships/image" Target="../media/image7.png"/><Relationship Id="rId10" Type="http://schemas.openxmlformats.org/officeDocument/2006/relationships/image" Target="../media/image35.png"/><Relationship Id="rId19" Type="http://schemas.openxmlformats.org/officeDocument/2006/relationships/image" Target="../media/image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Relationship Id="rId22" Type="http://schemas.openxmlformats.org/officeDocument/2006/relationships/image" Target="../media/image45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8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7.png"/><Relationship Id="rId5" Type="http://schemas.openxmlformats.org/officeDocument/2006/relationships/image" Target="../media/image13.png"/><Relationship Id="rId4" Type="http://schemas.openxmlformats.org/officeDocument/2006/relationships/image" Target="../media/image46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2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16.png"/><Relationship Id="rId5" Type="http://schemas.openxmlformats.org/officeDocument/2006/relationships/image" Target="../media/image52.png"/><Relationship Id="rId15" Type="http://schemas.openxmlformats.org/officeDocument/2006/relationships/image" Target="../media/image7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5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9.png"/><Relationship Id="rId7" Type="http://schemas.openxmlformats.org/officeDocument/2006/relationships/image" Target="../media/image5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6.png"/><Relationship Id="rId4" Type="http://schemas.openxmlformats.org/officeDocument/2006/relationships/image" Target="../media/image13.png"/><Relationship Id="rId9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285077" y="-273306"/>
            <a:ext cx="20858154" cy="11513417"/>
            <a:chOff x="0" y="0"/>
            <a:chExt cx="27810872" cy="15351223"/>
          </a:xfrm>
        </p:grpSpPr>
        <p:sp>
          <p:nvSpPr>
            <p:cNvPr id="3" name="Freeform 3"/>
            <p:cNvSpPr/>
            <p:nvPr/>
          </p:nvSpPr>
          <p:spPr>
            <a:xfrm>
              <a:off x="4978933" y="4156277"/>
              <a:ext cx="15845377" cy="7390162"/>
            </a:xfrm>
            <a:custGeom>
              <a:avLst/>
              <a:gdLst/>
              <a:ahLst/>
              <a:cxnLst/>
              <a:rect l="l" t="t" r="r" b="b"/>
              <a:pathLst>
                <a:path w="15845377" h="7390162">
                  <a:moveTo>
                    <a:pt x="0" y="0"/>
                  </a:moveTo>
                  <a:lnTo>
                    <a:pt x="15845377" y="0"/>
                  </a:lnTo>
                  <a:lnTo>
                    <a:pt x="15845377" y="7390162"/>
                  </a:lnTo>
                  <a:lnTo>
                    <a:pt x="0" y="73901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0" y="332081"/>
              <a:ext cx="26055466" cy="14656199"/>
            </a:xfrm>
            <a:custGeom>
              <a:avLst/>
              <a:gdLst/>
              <a:ahLst/>
              <a:cxnLst/>
              <a:rect l="l" t="t" r="r" b="b"/>
              <a:pathLst>
                <a:path w="26055466" h="14656199">
                  <a:moveTo>
                    <a:pt x="0" y="0"/>
                  </a:moveTo>
                  <a:lnTo>
                    <a:pt x="26055466" y="0"/>
                  </a:lnTo>
                  <a:lnTo>
                    <a:pt x="26055466" y="14656199"/>
                  </a:lnTo>
                  <a:lnTo>
                    <a:pt x="0" y="146561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765547" y="298543"/>
              <a:ext cx="11756995" cy="6552736"/>
            </a:xfrm>
            <a:custGeom>
              <a:avLst/>
              <a:gdLst/>
              <a:ahLst/>
              <a:cxnLst/>
              <a:rect l="l" t="t" r="r" b="b"/>
              <a:pathLst>
                <a:path w="11756995" h="6552736">
                  <a:moveTo>
                    <a:pt x="0" y="0"/>
                  </a:moveTo>
                  <a:lnTo>
                    <a:pt x="11756995" y="0"/>
                  </a:lnTo>
                  <a:lnTo>
                    <a:pt x="11756995" y="6552736"/>
                  </a:lnTo>
                  <a:lnTo>
                    <a:pt x="0" y="6552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19999"/>
              </a:blip>
              <a:stretch>
                <a:fillRect r="-4177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519810" y="0"/>
              <a:ext cx="27291062" cy="15351223"/>
            </a:xfrm>
            <a:custGeom>
              <a:avLst/>
              <a:gdLst/>
              <a:ahLst/>
              <a:cxnLst/>
              <a:rect l="l" t="t" r="r" b="b"/>
              <a:pathLst>
                <a:path w="27291062" h="15351223">
                  <a:moveTo>
                    <a:pt x="0" y="0"/>
                  </a:moveTo>
                  <a:lnTo>
                    <a:pt x="27291062" y="0"/>
                  </a:lnTo>
                  <a:lnTo>
                    <a:pt x="27291062" y="15351223"/>
                  </a:lnTo>
                  <a:lnTo>
                    <a:pt x="0" y="153512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3437564" y="8714397"/>
            <a:ext cx="3069017" cy="1087805"/>
          </a:xfrm>
          <a:custGeom>
            <a:avLst/>
            <a:gdLst/>
            <a:ahLst/>
            <a:cxnLst/>
            <a:rect l="l" t="t" r="r" b="b"/>
            <a:pathLst>
              <a:path w="3069017" h="1087805">
                <a:moveTo>
                  <a:pt x="0" y="0"/>
                </a:moveTo>
                <a:lnTo>
                  <a:pt x="3069017" y="0"/>
                </a:lnTo>
                <a:lnTo>
                  <a:pt x="3069017" y="1087806"/>
                </a:lnTo>
                <a:lnTo>
                  <a:pt x="0" y="10878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7896453"/>
            <a:ext cx="3709860" cy="2723694"/>
          </a:xfrm>
          <a:custGeom>
            <a:avLst/>
            <a:gdLst/>
            <a:ahLst/>
            <a:cxnLst/>
            <a:rect l="l" t="t" r="r" b="b"/>
            <a:pathLst>
              <a:path w="3709860" h="2723694">
                <a:moveTo>
                  <a:pt x="0" y="0"/>
                </a:moveTo>
                <a:lnTo>
                  <a:pt x="3709860" y="0"/>
                </a:lnTo>
                <a:lnTo>
                  <a:pt x="3709860" y="2723694"/>
                </a:lnTo>
                <a:lnTo>
                  <a:pt x="0" y="272369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794188" y="6871434"/>
            <a:ext cx="12294852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 spc="153">
                <a:solidFill>
                  <a:srgbClr val="D9D9D9"/>
                </a:solidFill>
                <a:latin typeface="Gotham"/>
                <a:ea typeface="Gotham"/>
                <a:cs typeface="Gotham"/>
                <a:sym typeface="Gotham"/>
              </a:rPr>
              <a:t>MAIS MÚSICA, MENOS COMPLEXIDADE</a:t>
            </a:r>
          </a:p>
        </p:txBody>
      </p:sp>
      <p:sp>
        <p:nvSpPr>
          <p:cNvPr id="10" name="Freeform 10"/>
          <p:cNvSpPr/>
          <p:nvPr/>
        </p:nvSpPr>
        <p:spPr>
          <a:xfrm>
            <a:off x="0" y="0"/>
            <a:ext cx="1332260" cy="939202"/>
          </a:xfrm>
          <a:custGeom>
            <a:avLst/>
            <a:gdLst/>
            <a:ahLst/>
            <a:cxnLst/>
            <a:rect l="l" t="t" r="r" b="b"/>
            <a:pathLst>
              <a:path w="1332260" h="939202">
                <a:moveTo>
                  <a:pt x="0" y="0"/>
                </a:moveTo>
                <a:lnTo>
                  <a:pt x="1332260" y="0"/>
                </a:lnTo>
                <a:lnTo>
                  <a:pt x="1332260" y="939202"/>
                </a:lnTo>
                <a:lnTo>
                  <a:pt x="0" y="9392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838059" cy="10620147"/>
            <a:chOff x="0" y="0"/>
            <a:chExt cx="4961464" cy="279707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61464" cy="2797076"/>
            </a:xfrm>
            <a:custGeom>
              <a:avLst/>
              <a:gdLst/>
              <a:ahLst/>
              <a:cxnLst/>
              <a:rect l="l" t="t" r="r" b="b"/>
              <a:pathLst>
                <a:path w="4961464" h="2797076">
                  <a:moveTo>
                    <a:pt x="0" y="0"/>
                  </a:moveTo>
                  <a:lnTo>
                    <a:pt x="4961464" y="0"/>
                  </a:lnTo>
                  <a:lnTo>
                    <a:pt x="4961464" y="2797076"/>
                  </a:lnTo>
                  <a:lnTo>
                    <a:pt x="0" y="2797076"/>
                  </a:lnTo>
                  <a:close/>
                </a:path>
              </a:pathLst>
            </a:custGeom>
            <a:solidFill>
              <a:srgbClr val="EAEBEE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961464" cy="28256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4644699" y="7940398"/>
            <a:ext cx="3643301" cy="2329373"/>
          </a:xfrm>
          <a:custGeom>
            <a:avLst/>
            <a:gdLst/>
            <a:ahLst/>
            <a:cxnLst/>
            <a:rect l="l" t="t" r="r" b="b"/>
            <a:pathLst>
              <a:path w="3643301" h="2329373">
                <a:moveTo>
                  <a:pt x="0" y="0"/>
                </a:moveTo>
                <a:lnTo>
                  <a:pt x="3643301" y="0"/>
                </a:lnTo>
                <a:lnTo>
                  <a:pt x="3643301" y="2329373"/>
                </a:lnTo>
                <a:lnTo>
                  <a:pt x="0" y="23293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6219" t="-316747" r="-100727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171410" y="1657293"/>
            <a:ext cx="21389693" cy="11373007"/>
          </a:xfrm>
          <a:custGeom>
            <a:avLst/>
            <a:gdLst/>
            <a:ahLst/>
            <a:cxnLst/>
            <a:rect l="l" t="t" r="r" b="b"/>
            <a:pathLst>
              <a:path w="21389693" h="11373007">
                <a:moveTo>
                  <a:pt x="0" y="0"/>
                </a:moveTo>
                <a:lnTo>
                  <a:pt x="21389693" y="0"/>
                </a:lnTo>
                <a:lnTo>
                  <a:pt x="21389693" y="11373007"/>
                </a:lnTo>
                <a:lnTo>
                  <a:pt x="0" y="113730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6160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8139320"/>
            <a:ext cx="3522268" cy="1215506"/>
          </a:xfrm>
          <a:custGeom>
            <a:avLst/>
            <a:gdLst/>
            <a:ahLst/>
            <a:cxnLst/>
            <a:rect l="l" t="t" r="r" b="b"/>
            <a:pathLst>
              <a:path w="3522268" h="1215506">
                <a:moveTo>
                  <a:pt x="0" y="0"/>
                </a:moveTo>
                <a:lnTo>
                  <a:pt x="3522268" y="0"/>
                </a:lnTo>
                <a:lnTo>
                  <a:pt x="3522268" y="1215506"/>
                </a:lnTo>
                <a:lnTo>
                  <a:pt x="0" y="12155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226" t="-378918" r="-422122" b="-3011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770015" y="8042794"/>
            <a:ext cx="3306224" cy="1408558"/>
          </a:xfrm>
          <a:custGeom>
            <a:avLst/>
            <a:gdLst/>
            <a:ahLst/>
            <a:cxnLst/>
            <a:rect l="l" t="t" r="r" b="b"/>
            <a:pathLst>
              <a:path w="3306224" h="1408558">
                <a:moveTo>
                  <a:pt x="0" y="0"/>
                </a:moveTo>
                <a:lnTo>
                  <a:pt x="3306224" y="0"/>
                </a:lnTo>
                <a:lnTo>
                  <a:pt x="3306224" y="1408558"/>
                </a:lnTo>
                <a:lnTo>
                  <a:pt x="0" y="14085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0241" t="-315731" r="-339437" b="-23536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7574203" y="8073076"/>
            <a:ext cx="3233682" cy="1378276"/>
          </a:xfrm>
          <a:custGeom>
            <a:avLst/>
            <a:gdLst/>
            <a:ahLst/>
            <a:cxnLst/>
            <a:rect l="l" t="t" r="r" b="b"/>
            <a:pathLst>
              <a:path w="3233682" h="1378276">
                <a:moveTo>
                  <a:pt x="0" y="0"/>
                </a:moveTo>
                <a:lnTo>
                  <a:pt x="3233682" y="0"/>
                </a:lnTo>
                <a:lnTo>
                  <a:pt x="3233682" y="1378276"/>
                </a:lnTo>
                <a:lnTo>
                  <a:pt x="0" y="13782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37642" t="-322668" r="-234591" b="-26250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1303185" y="8042794"/>
            <a:ext cx="3233682" cy="1378276"/>
          </a:xfrm>
          <a:custGeom>
            <a:avLst/>
            <a:gdLst/>
            <a:ahLst/>
            <a:cxnLst/>
            <a:rect l="l" t="t" r="r" b="b"/>
            <a:pathLst>
              <a:path w="3233682" h="1378276">
                <a:moveTo>
                  <a:pt x="0" y="0"/>
                </a:moveTo>
                <a:lnTo>
                  <a:pt x="3233682" y="0"/>
                </a:lnTo>
                <a:lnTo>
                  <a:pt x="3233682" y="1378276"/>
                </a:lnTo>
                <a:lnTo>
                  <a:pt x="0" y="13782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52345" t="-320368" r="-119887" b="-28550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6503299" y="9667272"/>
            <a:ext cx="1534509" cy="543903"/>
          </a:xfrm>
          <a:custGeom>
            <a:avLst/>
            <a:gdLst/>
            <a:ahLst/>
            <a:cxnLst/>
            <a:rect l="l" t="t" r="r" b="b"/>
            <a:pathLst>
              <a:path w="1534509" h="543903">
                <a:moveTo>
                  <a:pt x="0" y="0"/>
                </a:moveTo>
                <a:lnTo>
                  <a:pt x="1534509" y="0"/>
                </a:lnTo>
                <a:lnTo>
                  <a:pt x="1534509" y="543903"/>
                </a:lnTo>
                <a:lnTo>
                  <a:pt x="0" y="5439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784517" y="9258300"/>
            <a:ext cx="1854930" cy="1361847"/>
          </a:xfrm>
          <a:custGeom>
            <a:avLst/>
            <a:gdLst/>
            <a:ahLst/>
            <a:cxnLst/>
            <a:rect l="l" t="t" r="r" b="b"/>
            <a:pathLst>
              <a:path w="1854930" h="1361847">
                <a:moveTo>
                  <a:pt x="0" y="0"/>
                </a:moveTo>
                <a:lnTo>
                  <a:pt x="1854930" y="0"/>
                </a:lnTo>
                <a:lnTo>
                  <a:pt x="1854930" y="1361847"/>
                </a:lnTo>
                <a:lnTo>
                  <a:pt x="0" y="136184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0" y="1657293"/>
            <a:ext cx="14626199" cy="8629707"/>
          </a:xfrm>
          <a:custGeom>
            <a:avLst/>
            <a:gdLst/>
            <a:ahLst/>
            <a:cxnLst/>
            <a:rect l="l" t="t" r="r" b="b"/>
            <a:pathLst>
              <a:path w="14626199" h="8629707">
                <a:moveTo>
                  <a:pt x="0" y="0"/>
                </a:moveTo>
                <a:lnTo>
                  <a:pt x="14626199" y="0"/>
                </a:lnTo>
                <a:lnTo>
                  <a:pt x="14626199" y="8629707"/>
                </a:lnTo>
                <a:lnTo>
                  <a:pt x="0" y="862970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3692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277487" y="8907257"/>
            <a:ext cx="1213474" cy="430113"/>
          </a:xfrm>
          <a:custGeom>
            <a:avLst/>
            <a:gdLst/>
            <a:ahLst/>
            <a:cxnLst/>
            <a:rect l="l" t="t" r="r" b="b"/>
            <a:pathLst>
              <a:path w="1213474" h="430113">
                <a:moveTo>
                  <a:pt x="0" y="0"/>
                </a:moveTo>
                <a:lnTo>
                  <a:pt x="1213474" y="0"/>
                </a:lnTo>
                <a:lnTo>
                  <a:pt x="1213474" y="430113"/>
                </a:lnTo>
                <a:lnTo>
                  <a:pt x="0" y="4301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0986529" y="7957627"/>
            <a:ext cx="3639669" cy="2329373"/>
          </a:xfrm>
          <a:custGeom>
            <a:avLst/>
            <a:gdLst/>
            <a:ahLst/>
            <a:cxnLst/>
            <a:rect l="l" t="t" r="r" b="b"/>
            <a:pathLst>
              <a:path w="3639669" h="2329373">
                <a:moveTo>
                  <a:pt x="0" y="0"/>
                </a:moveTo>
                <a:lnTo>
                  <a:pt x="3639670" y="0"/>
                </a:lnTo>
                <a:lnTo>
                  <a:pt x="3639670" y="2329373"/>
                </a:lnTo>
                <a:lnTo>
                  <a:pt x="0" y="23293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96856" t="-316747" r="-486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50144" y="7940398"/>
            <a:ext cx="3542782" cy="2329373"/>
          </a:xfrm>
          <a:custGeom>
            <a:avLst/>
            <a:gdLst/>
            <a:ahLst/>
            <a:cxnLst/>
            <a:rect l="l" t="t" r="r" b="b"/>
            <a:pathLst>
              <a:path w="3542782" h="2329373">
                <a:moveTo>
                  <a:pt x="0" y="0"/>
                </a:moveTo>
                <a:lnTo>
                  <a:pt x="3542782" y="0"/>
                </a:lnTo>
                <a:lnTo>
                  <a:pt x="3542782" y="2329373"/>
                </a:lnTo>
                <a:lnTo>
                  <a:pt x="0" y="232937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316747" r="-308209"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50144" y="8329652"/>
            <a:ext cx="3618035" cy="94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9"/>
              </a:lnSpc>
              <a:spcBef>
                <a:spcPct val="0"/>
              </a:spcBef>
            </a:pPr>
            <a:r>
              <a:rPr lang="en-US" sz="2713" b="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Produto, Branding, UI/UX</a:t>
            </a:r>
          </a:p>
        </p:txBody>
      </p:sp>
      <p:sp>
        <p:nvSpPr>
          <p:cNvPr id="18" name="Freeform 18"/>
          <p:cNvSpPr/>
          <p:nvPr/>
        </p:nvSpPr>
        <p:spPr>
          <a:xfrm>
            <a:off x="3668179" y="8067165"/>
            <a:ext cx="3621233" cy="2202606"/>
          </a:xfrm>
          <a:custGeom>
            <a:avLst/>
            <a:gdLst/>
            <a:ahLst/>
            <a:cxnLst/>
            <a:rect l="l" t="t" r="r" b="b"/>
            <a:pathLst>
              <a:path w="3621233" h="2202606">
                <a:moveTo>
                  <a:pt x="0" y="0"/>
                </a:moveTo>
                <a:lnTo>
                  <a:pt x="3621233" y="0"/>
                </a:lnTo>
                <a:lnTo>
                  <a:pt x="3621233" y="2202606"/>
                </a:lnTo>
                <a:lnTo>
                  <a:pt x="0" y="22026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6481" t="-340732" r="-202884"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3668179" y="8339680"/>
            <a:ext cx="3647082" cy="431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63"/>
              </a:lnSpc>
              <a:spcBef>
                <a:spcPct val="0"/>
              </a:spcBef>
            </a:pPr>
            <a:r>
              <a:rPr lang="en-US" sz="2474" b="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Desenvolvedor</a:t>
            </a:r>
          </a:p>
        </p:txBody>
      </p:sp>
      <p:sp>
        <p:nvSpPr>
          <p:cNvPr id="20" name="Freeform 20"/>
          <p:cNvSpPr/>
          <p:nvPr/>
        </p:nvSpPr>
        <p:spPr>
          <a:xfrm>
            <a:off x="7375137" y="7957627"/>
            <a:ext cx="3573293" cy="2329373"/>
          </a:xfrm>
          <a:custGeom>
            <a:avLst/>
            <a:gdLst/>
            <a:ahLst/>
            <a:cxnLst/>
            <a:rect l="l" t="t" r="r" b="b"/>
            <a:pathLst>
              <a:path w="3573293" h="2329373">
                <a:moveTo>
                  <a:pt x="0" y="0"/>
                </a:moveTo>
                <a:lnTo>
                  <a:pt x="3573292" y="0"/>
                </a:lnTo>
                <a:lnTo>
                  <a:pt x="3573292" y="2329373"/>
                </a:lnTo>
                <a:lnTo>
                  <a:pt x="0" y="23293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0063" t="-316747" r="-104659"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10986529" y="8359234"/>
            <a:ext cx="3690103" cy="431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63"/>
              </a:lnSpc>
              <a:spcBef>
                <a:spcPct val="0"/>
              </a:spcBef>
            </a:pPr>
            <a:r>
              <a:rPr lang="en-US" sz="2474" b="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Marketing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36587" y="8007819"/>
            <a:ext cx="3436547" cy="302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5"/>
              </a:lnSpc>
              <a:spcBef>
                <a:spcPct val="0"/>
              </a:spcBef>
            </a:pPr>
            <a:r>
              <a:rPr lang="en-US" sz="1739" b="1">
                <a:solidFill>
                  <a:srgbClr val="D9D9D9"/>
                </a:solidFill>
                <a:latin typeface="Gotham Bold"/>
                <a:ea typeface="Gotham Bold"/>
                <a:cs typeface="Gotham Bold"/>
                <a:sym typeface="Gotham Bold"/>
              </a:rPr>
              <a:t>Giselle Barbieri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730603" y="8054989"/>
            <a:ext cx="3644534" cy="302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5"/>
              </a:lnSpc>
              <a:spcBef>
                <a:spcPct val="0"/>
              </a:spcBef>
            </a:pPr>
            <a:r>
              <a:rPr lang="en-US" sz="1739" b="1">
                <a:solidFill>
                  <a:srgbClr val="D9D9D9"/>
                </a:solidFill>
                <a:latin typeface="Gotham Bold"/>
                <a:ea typeface="Gotham Bold"/>
                <a:cs typeface="Gotham Bold"/>
                <a:sym typeface="Gotham Bold"/>
              </a:rPr>
              <a:t>Vinicius Tomaz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483848" y="8007819"/>
            <a:ext cx="3677120" cy="302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5"/>
              </a:lnSpc>
              <a:spcBef>
                <a:spcPct val="0"/>
              </a:spcBef>
            </a:pPr>
            <a:r>
              <a:rPr lang="en-US" sz="1739" b="1">
                <a:solidFill>
                  <a:srgbClr val="D9D9D9"/>
                </a:solidFill>
                <a:latin typeface="Gotham Bold"/>
                <a:ea typeface="Gotham Bold"/>
                <a:cs typeface="Gotham Bold"/>
                <a:sym typeface="Gotham Bold"/>
              </a:rPr>
              <a:t>Thiago Freitas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055888" y="580708"/>
            <a:ext cx="10176224" cy="588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2"/>
              </a:lnSpc>
              <a:spcBef>
                <a:spcPct val="0"/>
              </a:spcBef>
            </a:pPr>
            <a:r>
              <a:rPr lang="en-US" sz="3444" b="1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555555">
                        <a:alpha val="100000"/>
                      </a:srgbClr>
                    </a:gs>
                  </a:gsLst>
                  <a:lin ang="0"/>
                </a:gradFill>
                <a:latin typeface="Gotham Bold"/>
                <a:ea typeface="Gotham Bold"/>
                <a:cs typeface="Gotham Bold"/>
                <a:sym typeface="Gotham Bold"/>
              </a:rPr>
              <a:t>Todos </a:t>
            </a:r>
            <a:r>
              <a:rPr lang="en-US" sz="3444" b="1">
                <a:solidFill>
                  <a:srgbClr val="0077FC"/>
                </a:solidFill>
                <a:latin typeface="Gotham Bold"/>
                <a:ea typeface="Gotham Bold"/>
                <a:cs typeface="Gotham Bold"/>
                <a:sym typeface="Gotham Bold"/>
              </a:rPr>
              <a:t>músicos</a:t>
            </a:r>
            <a:r>
              <a:rPr lang="en-US" sz="3444" b="1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555555">
                        <a:alpha val="100000"/>
                      </a:srgbClr>
                    </a:gs>
                  </a:gsLst>
                  <a:lin ang="0"/>
                </a:gradFill>
                <a:latin typeface="Gotham Bold"/>
                <a:ea typeface="Gotham Bold"/>
                <a:cs typeface="Gotham Bold"/>
                <a:sym typeface="Gotham Bold"/>
              </a:rPr>
              <a:t>. O problema também é nosso.</a:t>
            </a:r>
            <a:r>
              <a:rPr lang="en-US" sz="3444" b="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172372" y="8054989"/>
            <a:ext cx="3677120" cy="302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5"/>
              </a:lnSpc>
              <a:spcBef>
                <a:spcPct val="0"/>
              </a:spcBef>
            </a:pPr>
            <a:r>
              <a:rPr lang="en-US" sz="1739" b="1">
                <a:solidFill>
                  <a:srgbClr val="D9D9D9"/>
                </a:solidFill>
                <a:latin typeface="Gotham Bold"/>
                <a:ea typeface="Gotham Bold"/>
                <a:cs typeface="Gotham Bold"/>
                <a:sym typeface="Gotham Bold"/>
              </a:rPr>
              <a:t>Victor Oliveiros</a:t>
            </a:r>
          </a:p>
        </p:txBody>
      </p:sp>
      <p:sp>
        <p:nvSpPr>
          <p:cNvPr id="27" name="Freeform 27"/>
          <p:cNvSpPr/>
          <p:nvPr/>
        </p:nvSpPr>
        <p:spPr>
          <a:xfrm>
            <a:off x="14664299" y="7957627"/>
            <a:ext cx="3605201" cy="2329373"/>
          </a:xfrm>
          <a:custGeom>
            <a:avLst/>
            <a:gdLst/>
            <a:ahLst/>
            <a:cxnLst/>
            <a:rect l="l" t="t" r="r" b="b"/>
            <a:pathLst>
              <a:path w="3605201" h="2329373">
                <a:moveTo>
                  <a:pt x="0" y="0"/>
                </a:moveTo>
                <a:lnTo>
                  <a:pt x="3605201" y="0"/>
                </a:lnTo>
                <a:lnTo>
                  <a:pt x="3605201" y="2329373"/>
                </a:lnTo>
                <a:lnTo>
                  <a:pt x="0" y="23293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9350" t="-316747" r="-101791"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14621298" y="8339680"/>
            <a:ext cx="3690103" cy="431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63"/>
              </a:lnSpc>
              <a:spcBef>
                <a:spcPct val="0"/>
              </a:spcBef>
            </a:pPr>
            <a:r>
              <a:rPr lang="en-US" sz="2474" b="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Marketing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4664299" y="8004694"/>
            <a:ext cx="3677120" cy="302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5"/>
              </a:lnSpc>
              <a:spcBef>
                <a:spcPct val="0"/>
              </a:spcBef>
            </a:pPr>
            <a:r>
              <a:rPr lang="en-US" sz="1739" b="1">
                <a:solidFill>
                  <a:srgbClr val="D9D9D9"/>
                </a:solidFill>
                <a:latin typeface="Gotham Bold"/>
                <a:ea typeface="Gotham Bold"/>
                <a:cs typeface="Gotham Bold"/>
                <a:sym typeface="Gotham Bold"/>
              </a:rPr>
              <a:t>Laura Alencar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375137" y="8339680"/>
            <a:ext cx="3592343" cy="431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63"/>
              </a:lnSpc>
              <a:spcBef>
                <a:spcPct val="0"/>
              </a:spcBef>
            </a:pPr>
            <a:r>
              <a:rPr lang="en-US" sz="2474" b="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Desenvolvedor</a:t>
            </a:r>
          </a:p>
        </p:txBody>
      </p:sp>
      <p:sp>
        <p:nvSpPr>
          <p:cNvPr id="31" name="Freeform 31"/>
          <p:cNvSpPr/>
          <p:nvPr/>
        </p:nvSpPr>
        <p:spPr>
          <a:xfrm>
            <a:off x="0" y="0"/>
            <a:ext cx="1332260" cy="939202"/>
          </a:xfrm>
          <a:custGeom>
            <a:avLst/>
            <a:gdLst/>
            <a:ahLst/>
            <a:cxnLst/>
            <a:rect l="l" t="t" r="r" b="b"/>
            <a:pathLst>
              <a:path w="1332260" h="939202">
                <a:moveTo>
                  <a:pt x="0" y="0"/>
                </a:moveTo>
                <a:lnTo>
                  <a:pt x="1332260" y="0"/>
                </a:lnTo>
                <a:lnTo>
                  <a:pt x="1332260" y="939202"/>
                </a:lnTo>
                <a:lnTo>
                  <a:pt x="0" y="93920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543321" y="-7262571"/>
            <a:ext cx="12271213" cy="17546988"/>
          </a:xfrm>
          <a:custGeom>
            <a:avLst/>
            <a:gdLst/>
            <a:ahLst/>
            <a:cxnLst/>
            <a:rect l="l" t="t" r="r" b="b"/>
            <a:pathLst>
              <a:path w="12271213" h="17546988">
                <a:moveTo>
                  <a:pt x="0" y="0"/>
                </a:moveTo>
                <a:lnTo>
                  <a:pt x="12271213" y="0"/>
                </a:lnTo>
                <a:lnTo>
                  <a:pt x="12271213" y="17546988"/>
                </a:lnTo>
                <a:lnTo>
                  <a:pt x="0" y="175469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150" t="-12913" b="-1291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113572" y="-2583"/>
            <a:ext cx="5380462" cy="10287000"/>
          </a:xfrm>
          <a:custGeom>
            <a:avLst/>
            <a:gdLst/>
            <a:ahLst/>
            <a:cxnLst/>
            <a:rect l="l" t="t" r="r" b="b"/>
            <a:pathLst>
              <a:path w="5380462" h="10287000">
                <a:moveTo>
                  <a:pt x="0" y="0"/>
                </a:moveTo>
                <a:lnTo>
                  <a:pt x="5380463" y="0"/>
                </a:lnTo>
                <a:lnTo>
                  <a:pt x="538046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1098" t="-12179" r="-28202" b="-1217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666866" y="-2583"/>
            <a:ext cx="5838854" cy="10287000"/>
          </a:xfrm>
          <a:custGeom>
            <a:avLst/>
            <a:gdLst/>
            <a:ahLst/>
            <a:cxnLst/>
            <a:rect l="l" t="t" r="r" b="b"/>
            <a:pathLst>
              <a:path w="5838854" h="10287000">
                <a:moveTo>
                  <a:pt x="0" y="0"/>
                </a:moveTo>
                <a:lnTo>
                  <a:pt x="5838854" y="0"/>
                </a:lnTo>
                <a:lnTo>
                  <a:pt x="583885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8657" t="-12179" r="-18137" b="-12179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503299" y="9667272"/>
            <a:ext cx="1534509" cy="543903"/>
          </a:xfrm>
          <a:custGeom>
            <a:avLst/>
            <a:gdLst/>
            <a:ahLst/>
            <a:cxnLst/>
            <a:rect l="l" t="t" r="r" b="b"/>
            <a:pathLst>
              <a:path w="1534509" h="543903">
                <a:moveTo>
                  <a:pt x="0" y="0"/>
                </a:moveTo>
                <a:lnTo>
                  <a:pt x="1534509" y="0"/>
                </a:lnTo>
                <a:lnTo>
                  <a:pt x="1534509" y="543903"/>
                </a:lnTo>
                <a:lnTo>
                  <a:pt x="0" y="5439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784517" y="9258300"/>
            <a:ext cx="1854930" cy="1361847"/>
          </a:xfrm>
          <a:custGeom>
            <a:avLst/>
            <a:gdLst/>
            <a:ahLst/>
            <a:cxnLst/>
            <a:rect l="l" t="t" r="r" b="b"/>
            <a:pathLst>
              <a:path w="1854930" h="1361847">
                <a:moveTo>
                  <a:pt x="0" y="0"/>
                </a:moveTo>
                <a:lnTo>
                  <a:pt x="1854930" y="0"/>
                </a:lnTo>
                <a:lnTo>
                  <a:pt x="1854930" y="1361847"/>
                </a:lnTo>
                <a:lnTo>
                  <a:pt x="0" y="13618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400000">
            <a:off x="-4486099" y="2281371"/>
            <a:ext cx="16230600" cy="4414440"/>
          </a:xfrm>
          <a:custGeom>
            <a:avLst/>
            <a:gdLst/>
            <a:ahLst/>
            <a:cxnLst/>
            <a:rect l="l" t="t" r="r" b="b"/>
            <a:pathLst>
              <a:path w="16230600" h="4414440">
                <a:moveTo>
                  <a:pt x="0" y="0"/>
                </a:moveTo>
                <a:lnTo>
                  <a:pt x="16230600" y="0"/>
                </a:lnTo>
                <a:lnTo>
                  <a:pt x="16230600" y="4414440"/>
                </a:lnTo>
                <a:lnTo>
                  <a:pt x="0" y="441444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663" r="-6663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6084071" y="1253748"/>
            <a:ext cx="9337579" cy="4147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0797"/>
              </a:lnSpc>
            </a:pPr>
            <a:r>
              <a:rPr lang="en-US" sz="7712" b="1">
                <a:gradFill>
                  <a:gsLst>
                    <a:gs pos="0">
                      <a:srgbClr val="1C66A7">
                        <a:alpha val="100000"/>
                      </a:srgbClr>
                    </a:gs>
                    <a:gs pos="100000">
                      <a:srgbClr val="013E75">
                        <a:alpha val="100000"/>
                      </a:srgbClr>
                    </a:gs>
                  </a:gsLst>
                  <a:lin ang="0"/>
                </a:gradFill>
                <a:latin typeface="Cy Grotesk V3 Key Bold"/>
                <a:ea typeface="Cy Grotesk V3 Key Bold"/>
                <a:cs typeface="Cy Grotesk V3 Key Bold"/>
                <a:sym typeface="Cy Grotesk V3 Key Bold"/>
              </a:rPr>
              <a:t>O PUBLICO VÊ O PALCO</a:t>
            </a:r>
          </a:p>
          <a:p>
            <a:pPr algn="just">
              <a:lnSpc>
                <a:spcPts val="10797"/>
              </a:lnSpc>
              <a:spcBef>
                <a:spcPct val="0"/>
              </a:spcBef>
            </a:pPr>
            <a:endParaRPr lang="en-US" sz="7712" b="1">
              <a:gradFill>
                <a:gsLst>
                  <a:gs pos="0">
                    <a:srgbClr val="1C66A7">
                      <a:alpha val="100000"/>
                    </a:srgbClr>
                  </a:gs>
                  <a:gs pos="100000">
                    <a:srgbClr val="013E75">
                      <a:alpha val="100000"/>
                    </a:srgbClr>
                  </a:gs>
                </a:gsLst>
                <a:lin ang="0"/>
              </a:gradFill>
              <a:latin typeface="Cy Grotesk V3 Key Bold"/>
              <a:ea typeface="Cy Grotesk V3 Key Bold"/>
              <a:cs typeface="Cy Grotesk V3 Key Bold"/>
              <a:sym typeface="Cy Grotesk V3 Key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314547" y="5893470"/>
            <a:ext cx="5658906" cy="2304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3"/>
              </a:lnSpc>
            </a:pPr>
            <a:r>
              <a:rPr lang="en-US" sz="4992" b="1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MAS NÃO VÊ</a:t>
            </a:r>
          </a:p>
          <a:p>
            <a:pPr algn="l">
              <a:lnSpc>
                <a:spcPts val="4493"/>
              </a:lnSpc>
            </a:pPr>
            <a:r>
              <a:rPr lang="en-US" sz="4992" b="1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O QUE ACONTECE</a:t>
            </a:r>
          </a:p>
          <a:p>
            <a:pPr algn="l">
              <a:lnSpc>
                <a:spcPts val="4493"/>
              </a:lnSpc>
            </a:pPr>
            <a:r>
              <a:rPr lang="en-US" sz="4992" b="1">
                <a:gradFill>
                  <a:gsLst>
                    <a:gs pos="0">
                      <a:srgbClr val="1C66A7">
                        <a:alpha val="100000"/>
                      </a:srgbClr>
                    </a:gs>
                    <a:gs pos="100000">
                      <a:srgbClr val="013E75">
                        <a:alpha val="100000"/>
                      </a:srgbClr>
                    </a:gs>
                  </a:gsLst>
                  <a:lin ang="0"/>
                </a:gradFill>
                <a:latin typeface="Gotham Bold"/>
                <a:ea typeface="Gotham Bold"/>
                <a:cs typeface="Gotham Bold"/>
                <a:sym typeface="Gotham Bold"/>
              </a:rPr>
              <a:t>ANTES DELE.</a:t>
            </a:r>
          </a:p>
        </p:txBody>
      </p:sp>
      <p:sp>
        <p:nvSpPr>
          <p:cNvPr id="10" name="Freeform 10"/>
          <p:cNvSpPr/>
          <p:nvPr/>
        </p:nvSpPr>
        <p:spPr>
          <a:xfrm rot="-5400000" flipV="1">
            <a:off x="8225028" y="2706505"/>
            <a:ext cx="16230600" cy="3895344"/>
          </a:xfrm>
          <a:custGeom>
            <a:avLst/>
            <a:gdLst/>
            <a:ahLst/>
            <a:cxnLst/>
            <a:rect l="l" t="t" r="r" b="b"/>
            <a:pathLst>
              <a:path w="16230600" h="3895344">
                <a:moveTo>
                  <a:pt x="0" y="3895344"/>
                </a:moveTo>
                <a:lnTo>
                  <a:pt x="16230600" y="3895344"/>
                </a:lnTo>
                <a:lnTo>
                  <a:pt x="16230600" y="0"/>
                </a:lnTo>
                <a:lnTo>
                  <a:pt x="0" y="0"/>
                </a:lnTo>
                <a:lnTo>
                  <a:pt x="0" y="3895344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032786" y="-509661"/>
            <a:ext cx="11388864" cy="10794078"/>
          </a:xfrm>
          <a:custGeom>
            <a:avLst/>
            <a:gdLst/>
            <a:ahLst/>
            <a:cxnLst/>
            <a:rect l="l" t="t" r="r" b="b"/>
            <a:pathLst>
              <a:path w="11388864" h="10794078">
                <a:moveTo>
                  <a:pt x="0" y="0"/>
                </a:moveTo>
                <a:lnTo>
                  <a:pt x="11388864" y="0"/>
                </a:lnTo>
                <a:lnTo>
                  <a:pt x="11388864" y="10794078"/>
                </a:lnTo>
                <a:lnTo>
                  <a:pt x="0" y="107940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l="-15150" t="-19482" b="-70354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755358" y="-4182932"/>
            <a:ext cx="12278047" cy="9584181"/>
          </a:xfrm>
          <a:custGeom>
            <a:avLst/>
            <a:gdLst/>
            <a:ahLst/>
            <a:cxnLst/>
            <a:rect l="l" t="t" r="r" b="b"/>
            <a:pathLst>
              <a:path w="12278047" h="9584181">
                <a:moveTo>
                  <a:pt x="0" y="0"/>
                </a:moveTo>
                <a:lnTo>
                  <a:pt x="12278047" y="0"/>
                </a:lnTo>
                <a:lnTo>
                  <a:pt x="12278047" y="9584181"/>
                </a:lnTo>
                <a:lnTo>
                  <a:pt x="0" y="958418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1000"/>
            </a:blip>
            <a:stretch>
              <a:fillRect t="-21120" b="-6986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7009548" y="373791"/>
            <a:ext cx="6858000" cy="4114800"/>
          </a:xfrm>
          <a:custGeom>
            <a:avLst/>
            <a:gdLst/>
            <a:ahLst/>
            <a:cxnLst/>
            <a:rect l="l" t="t" r="r" b="b"/>
            <a:pathLst>
              <a:path w="6858000" h="4114800">
                <a:moveTo>
                  <a:pt x="0" y="0"/>
                </a:moveTo>
                <a:lnTo>
                  <a:pt x="6858000" y="0"/>
                </a:lnTo>
                <a:lnTo>
                  <a:pt x="68580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0" y="0"/>
            <a:ext cx="1332260" cy="939202"/>
          </a:xfrm>
          <a:custGeom>
            <a:avLst/>
            <a:gdLst/>
            <a:ahLst/>
            <a:cxnLst/>
            <a:rect l="l" t="t" r="r" b="b"/>
            <a:pathLst>
              <a:path w="1332260" h="939202">
                <a:moveTo>
                  <a:pt x="0" y="0"/>
                </a:moveTo>
                <a:lnTo>
                  <a:pt x="1332260" y="0"/>
                </a:lnTo>
                <a:lnTo>
                  <a:pt x="1332260" y="939202"/>
                </a:lnTo>
                <a:lnTo>
                  <a:pt x="0" y="93920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838059" cy="10620147"/>
            <a:chOff x="0" y="0"/>
            <a:chExt cx="4961464" cy="279707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61464" cy="2797076"/>
            </a:xfrm>
            <a:custGeom>
              <a:avLst/>
              <a:gdLst/>
              <a:ahLst/>
              <a:cxnLst/>
              <a:rect l="l" t="t" r="r" b="b"/>
              <a:pathLst>
                <a:path w="4961464" h="2797076">
                  <a:moveTo>
                    <a:pt x="0" y="0"/>
                  </a:moveTo>
                  <a:lnTo>
                    <a:pt x="4961464" y="0"/>
                  </a:lnTo>
                  <a:lnTo>
                    <a:pt x="4961464" y="2797076"/>
                  </a:lnTo>
                  <a:lnTo>
                    <a:pt x="0" y="2797076"/>
                  </a:lnTo>
                  <a:close/>
                </a:path>
              </a:pathLst>
            </a:custGeom>
            <a:solidFill>
              <a:srgbClr val="EAEBEE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961464" cy="28256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1746521" y="2665735"/>
            <a:ext cx="5930006" cy="6186752"/>
          </a:xfrm>
          <a:custGeom>
            <a:avLst/>
            <a:gdLst/>
            <a:ahLst/>
            <a:cxnLst/>
            <a:rect l="l" t="t" r="r" b="b"/>
            <a:pathLst>
              <a:path w="5930006" h="6186752">
                <a:moveTo>
                  <a:pt x="0" y="0"/>
                </a:moveTo>
                <a:lnTo>
                  <a:pt x="5930005" y="0"/>
                </a:lnTo>
                <a:lnTo>
                  <a:pt x="5930005" y="6186753"/>
                </a:lnTo>
                <a:lnTo>
                  <a:pt x="0" y="61867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3688" r="-5030" b="-23979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-2522831" y="1094149"/>
            <a:ext cx="21702894" cy="1206499"/>
            <a:chOff x="0" y="0"/>
            <a:chExt cx="28937192" cy="1608665"/>
          </a:xfrm>
        </p:grpSpPr>
        <p:sp>
          <p:nvSpPr>
            <p:cNvPr id="7" name="TextBox 7"/>
            <p:cNvSpPr txBox="1"/>
            <p:nvPr/>
          </p:nvSpPr>
          <p:spPr>
            <a:xfrm>
              <a:off x="0" y="-66675"/>
              <a:ext cx="17038228" cy="707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80"/>
                </a:lnSpc>
                <a:spcBef>
                  <a:spcPct val="0"/>
                </a:spcBef>
              </a:pPr>
              <a:r>
                <a:rPr lang="en-US" sz="3200">
                  <a:gradFill>
                    <a:gsLst>
                      <a:gs pos="0">
                        <a:srgbClr val="1C66A7">
                          <a:alpha val="100000"/>
                        </a:srgbClr>
                      </a:gs>
                      <a:gs pos="100000">
                        <a:srgbClr val="013E75">
                          <a:alpha val="100000"/>
                        </a:srgbClr>
                      </a:gs>
                    </a:gsLst>
                    <a:lin ang="0"/>
                  </a:gradFill>
                  <a:latin typeface="Gotham"/>
                  <a:ea typeface="Gotham"/>
                  <a:cs typeface="Gotham"/>
                  <a:sym typeface="Gotham"/>
                </a:rPr>
                <a:t>A DIMENSÃO DO PROBLEMA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868450" y="545675"/>
              <a:ext cx="26068742" cy="10629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19"/>
                </a:lnSpc>
                <a:spcBef>
                  <a:spcPct val="0"/>
                </a:spcBef>
              </a:pPr>
              <a:r>
                <a:rPr lang="en-US" sz="4800" b="1">
                  <a:gradFill>
                    <a:gsLst>
                      <a:gs pos="0">
                        <a:srgbClr val="000000">
                          <a:alpha val="100000"/>
                        </a:srgbClr>
                      </a:gs>
                      <a:gs pos="100000">
                        <a:srgbClr val="555555">
                          <a:alpha val="100000"/>
                        </a:srgbClr>
                      </a:gs>
                    </a:gsLst>
                    <a:lin ang="0"/>
                  </a:gradFill>
                  <a:latin typeface="Gotham Bold"/>
                  <a:ea typeface="Gotham Bold"/>
                  <a:cs typeface="Gotham Bold"/>
                  <a:sym typeface="Gotham Bold"/>
                </a:rPr>
                <a:t>Todo dia acontece um culto, todo culto tem uma banda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4159804" y="4228277"/>
            <a:ext cx="1416400" cy="821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8"/>
              </a:lnSpc>
              <a:spcBef>
                <a:spcPct val="0"/>
              </a:spcBef>
            </a:pPr>
            <a:r>
              <a:rPr lang="en-US" sz="4799" b="1">
                <a:gradFill>
                  <a:gsLst>
                    <a:gs pos="0">
                      <a:srgbClr val="1C66A7">
                        <a:alpha val="100000"/>
                      </a:srgbClr>
                    </a:gs>
                    <a:gs pos="100000">
                      <a:srgbClr val="013E75">
                        <a:alpha val="100000"/>
                      </a:srgbClr>
                    </a:gs>
                  </a:gsLst>
                  <a:lin ang="0"/>
                </a:gradFill>
                <a:latin typeface="Gotham Bold"/>
                <a:ea typeface="Gotham Bold"/>
                <a:cs typeface="Gotham Bold"/>
                <a:sym typeface="Gotham Bold"/>
              </a:rPr>
              <a:t>57%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158737" y="5431675"/>
            <a:ext cx="1553246" cy="821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799" b="1">
                <a:gradFill>
                  <a:gsLst>
                    <a:gs pos="0">
                      <a:srgbClr val="1C66A7">
                        <a:alpha val="100000"/>
                      </a:srgbClr>
                    </a:gs>
                    <a:gs pos="100000">
                      <a:srgbClr val="013E75">
                        <a:alpha val="100000"/>
                      </a:srgbClr>
                    </a:gs>
                  </a:gsLst>
                  <a:lin ang="0"/>
                </a:gradFill>
                <a:latin typeface="Gotham Bold"/>
                <a:ea typeface="Gotham Bold"/>
                <a:cs typeface="Gotham Bold"/>
                <a:sym typeface="Gotham Bold"/>
              </a:rPr>
              <a:t>43%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164002" y="6738523"/>
            <a:ext cx="1438535" cy="821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799" b="1">
                <a:gradFill>
                  <a:gsLst>
                    <a:gs pos="0">
                      <a:srgbClr val="1C66A7">
                        <a:alpha val="100000"/>
                      </a:srgbClr>
                    </a:gs>
                    <a:gs pos="100000">
                      <a:srgbClr val="013E75">
                        <a:alpha val="100000"/>
                      </a:srgbClr>
                    </a:gs>
                  </a:gsLst>
                  <a:lin ang="0"/>
                </a:gradFill>
                <a:latin typeface="Gotham Bold"/>
                <a:ea typeface="Gotham Bold"/>
                <a:cs typeface="Gotham Bold"/>
                <a:sym typeface="Gotham Bold"/>
              </a:rPr>
              <a:t>23%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139543" y="3026204"/>
            <a:ext cx="1572439" cy="821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799" b="1">
                <a:gradFill>
                  <a:gsLst>
                    <a:gs pos="0">
                      <a:srgbClr val="1C66A7">
                        <a:alpha val="100000"/>
                      </a:srgbClr>
                    </a:gs>
                    <a:gs pos="100000">
                      <a:srgbClr val="013E75">
                        <a:alpha val="100000"/>
                      </a:srgbClr>
                    </a:gs>
                  </a:gsLst>
                  <a:lin ang="0"/>
                </a:gradFill>
                <a:latin typeface="Gotham Bold"/>
                <a:ea typeface="Gotham Bold"/>
                <a:cs typeface="Gotham Bold"/>
                <a:sym typeface="Gotham Bold"/>
              </a:rPr>
              <a:t>89%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164002" y="7950786"/>
            <a:ext cx="1408003" cy="821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799" b="1">
                <a:gradFill>
                  <a:gsLst>
                    <a:gs pos="0">
                      <a:srgbClr val="1C66A7">
                        <a:alpha val="100000"/>
                      </a:srgbClr>
                    </a:gs>
                    <a:gs pos="100000">
                      <a:srgbClr val="013E75">
                        <a:alpha val="100000"/>
                      </a:srgbClr>
                    </a:gs>
                  </a:gsLst>
                  <a:lin ang="0"/>
                </a:gradFill>
                <a:latin typeface="Gotham Bold"/>
                <a:ea typeface="Gotham Bold"/>
                <a:cs typeface="Gotham Bold"/>
                <a:sym typeface="Gotham Bold"/>
              </a:rPr>
              <a:t>23%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291544" y="3189177"/>
            <a:ext cx="11767937" cy="6845293"/>
            <a:chOff x="0" y="0"/>
            <a:chExt cx="15690583" cy="9127058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52969"/>
              <a:ext cx="11485049" cy="666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24"/>
                </a:lnSpc>
              </a:pPr>
              <a:r>
                <a:rPr lang="en-US" sz="3017" b="1">
                  <a:solidFill>
                    <a:srgbClr val="00000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   Mudanças de última hora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774210" y="1308593"/>
              <a:ext cx="9006230" cy="13769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240"/>
                </a:lnSpc>
              </a:pPr>
              <a:r>
                <a:rPr lang="en-US" sz="3028" b="1">
                  <a:solidFill>
                    <a:srgbClr val="00000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Perda de tempo com organização </a:t>
              </a:r>
            </a:p>
            <a:p>
              <a:pPr algn="ctr">
                <a:lnSpc>
                  <a:spcPts val="4240"/>
                </a:lnSpc>
              </a:pPr>
              <a:endParaRPr lang="en-US" sz="3028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774210" y="2957967"/>
              <a:ext cx="10684456" cy="13529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182"/>
                </a:lnSpc>
              </a:pPr>
              <a:r>
                <a:rPr lang="en-US" sz="2987" b="1">
                  <a:solidFill>
                    <a:srgbClr val="00000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Integrantes usando estruturas diferentes</a:t>
              </a:r>
            </a:p>
            <a:p>
              <a:pPr algn="just">
                <a:lnSpc>
                  <a:spcPts val="4182"/>
                </a:lnSpc>
              </a:pPr>
              <a:endParaRPr lang="en-US" sz="2987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774210" y="4622004"/>
              <a:ext cx="12916373" cy="666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4224"/>
                </a:lnSpc>
                <a:spcBef>
                  <a:spcPct val="0"/>
                </a:spcBef>
              </a:pPr>
              <a:r>
                <a:rPr lang="en-US" sz="3017" b="1" u="none" strike="noStrike">
                  <a:solidFill>
                    <a:srgbClr val="00000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Informações importantes perdidas no WhatsApp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896451" y="6422329"/>
              <a:ext cx="12448255" cy="1377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224"/>
                </a:lnSpc>
              </a:pPr>
              <a:r>
                <a:rPr lang="en-US" sz="3017" b="1">
                  <a:solidFill>
                    <a:srgbClr val="00000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Alteração de tonalidade não recebida por todos</a:t>
              </a:r>
            </a:p>
            <a:p>
              <a:pPr algn="just">
                <a:lnSpc>
                  <a:spcPts val="4224"/>
                </a:lnSpc>
              </a:pPr>
              <a:endParaRPr lang="en-US" sz="3017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endParaRPr>
            </a:p>
          </p:txBody>
        </p:sp>
        <p:sp>
          <p:nvSpPr>
            <p:cNvPr id="20" name="Freeform 20"/>
            <p:cNvSpPr/>
            <p:nvPr/>
          </p:nvSpPr>
          <p:spPr>
            <a:xfrm>
              <a:off x="1538846" y="0"/>
              <a:ext cx="531552" cy="531552"/>
            </a:xfrm>
            <a:custGeom>
              <a:avLst/>
              <a:gdLst/>
              <a:ahLst/>
              <a:cxnLst/>
              <a:rect l="l" t="t" r="r" b="b"/>
              <a:pathLst>
                <a:path w="531552" h="531552">
                  <a:moveTo>
                    <a:pt x="0" y="0"/>
                  </a:moveTo>
                  <a:lnTo>
                    <a:pt x="531552" y="0"/>
                  </a:lnTo>
                  <a:lnTo>
                    <a:pt x="531552" y="531552"/>
                  </a:lnTo>
                  <a:lnTo>
                    <a:pt x="0" y="5315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>
              <a:off x="1521802" y="1365743"/>
              <a:ext cx="548596" cy="441620"/>
            </a:xfrm>
            <a:custGeom>
              <a:avLst/>
              <a:gdLst/>
              <a:ahLst/>
              <a:cxnLst/>
              <a:rect l="l" t="t" r="r" b="b"/>
              <a:pathLst>
                <a:path w="548596" h="441620">
                  <a:moveTo>
                    <a:pt x="0" y="0"/>
                  </a:moveTo>
                  <a:lnTo>
                    <a:pt x="548596" y="0"/>
                  </a:lnTo>
                  <a:lnTo>
                    <a:pt x="548596" y="441620"/>
                  </a:lnTo>
                  <a:lnTo>
                    <a:pt x="0" y="4416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xmlns="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1638480" y="4679154"/>
              <a:ext cx="362534" cy="456018"/>
            </a:xfrm>
            <a:custGeom>
              <a:avLst/>
              <a:gdLst/>
              <a:ahLst/>
              <a:cxnLst/>
              <a:rect l="l" t="t" r="r" b="b"/>
              <a:pathLst>
                <a:path w="362534" h="456018">
                  <a:moveTo>
                    <a:pt x="0" y="0"/>
                  </a:moveTo>
                  <a:lnTo>
                    <a:pt x="362534" y="0"/>
                  </a:lnTo>
                  <a:lnTo>
                    <a:pt x="362534" y="456018"/>
                  </a:lnTo>
                  <a:lnTo>
                    <a:pt x="0" y="4560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xmlns="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>
              <a:off x="1638480" y="3054294"/>
              <a:ext cx="431918" cy="377928"/>
            </a:xfrm>
            <a:custGeom>
              <a:avLst/>
              <a:gdLst/>
              <a:ahLst/>
              <a:cxnLst/>
              <a:rect l="l" t="t" r="r" b="b"/>
              <a:pathLst>
                <a:path w="431918" h="377928">
                  <a:moveTo>
                    <a:pt x="0" y="0"/>
                  </a:moveTo>
                  <a:lnTo>
                    <a:pt x="431918" y="0"/>
                  </a:lnTo>
                  <a:lnTo>
                    <a:pt x="431918" y="377929"/>
                  </a:lnTo>
                  <a:lnTo>
                    <a:pt x="0" y="3779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xmlns="" r:embed="rId11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id="24" name="Freeform 24"/>
            <p:cNvSpPr/>
            <p:nvPr/>
          </p:nvSpPr>
          <p:spPr>
            <a:xfrm>
              <a:off x="1591284" y="6479479"/>
              <a:ext cx="526310" cy="537051"/>
            </a:xfrm>
            <a:custGeom>
              <a:avLst/>
              <a:gdLst/>
              <a:ahLst/>
              <a:cxnLst/>
              <a:rect l="l" t="t" r="r" b="b"/>
              <a:pathLst>
                <a:path w="526310" h="537051">
                  <a:moveTo>
                    <a:pt x="0" y="0"/>
                  </a:moveTo>
                  <a:lnTo>
                    <a:pt x="526310" y="0"/>
                  </a:lnTo>
                  <a:lnTo>
                    <a:pt x="526310" y="537051"/>
                  </a:lnTo>
                  <a:lnTo>
                    <a:pt x="0" y="5370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xmlns="" r:embed="rId1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1574103" y="8365101"/>
              <a:ext cx="10230130" cy="7619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58"/>
                </a:lnSpc>
                <a:spcBef>
                  <a:spcPct val="0"/>
                </a:spcBef>
              </a:pPr>
              <a:r>
                <a:rPr lang="en-US" sz="3470" b="1">
                  <a:solidFill>
                    <a:srgbClr val="000000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Ferramentas que</a:t>
              </a:r>
              <a:r>
                <a:rPr lang="en-US" sz="3470" b="1">
                  <a:gradFill>
                    <a:gsLst>
                      <a:gs pos="0">
                        <a:srgbClr val="000000">
                          <a:alpha val="100000"/>
                        </a:srgbClr>
                      </a:gs>
                      <a:gs pos="100000">
                        <a:srgbClr val="555555">
                          <a:alpha val="100000"/>
                        </a:srgbClr>
                      </a:gs>
                    </a:gsLst>
                    <a:lin ang="0"/>
                  </a:gradFill>
                  <a:latin typeface="Gotham Bold"/>
                  <a:ea typeface="Gotham Bold"/>
                  <a:cs typeface="Gotham Bold"/>
                  <a:sym typeface="Gotham Bold"/>
                </a:rPr>
                <a:t> </a:t>
              </a:r>
              <a:r>
                <a:rPr lang="en-US" sz="3470" b="1">
                  <a:solidFill>
                    <a:srgbClr val="013E75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não resolvem.</a:t>
              </a:r>
            </a:p>
          </p:txBody>
        </p:sp>
      </p:grpSp>
      <p:graphicFrame>
        <p:nvGraphicFramePr>
          <p:cNvPr id="26" name="Object 26"/>
          <p:cNvGraphicFramePr/>
          <p:nvPr/>
        </p:nvGraphicFramePr>
        <p:xfrm>
          <a:off x="1028700" y="2665735"/>
          <a:ext cx="7586157" cy="5129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Worksheet" r:id="rId14" imgW="9105900" imgH="6642100" progId="Excel.Sheet.12">
                  <p:embed/>
                </p:oleObj>
              </mc:Choice>
              <mc:Fallback>
                <p:oleObj name="Worksheet" r:id="rId14" imgW="9105900" imgH="66421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028700" y="2665735"/>
                        <a:ext cx="7586157" cy="51295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Freeform 27"/>
          <p:cNvSpPr/>
          <p:nvPr/>
        </p:nvSpPr>
        <p:spPr>
          <a:xfrm>
            <a:off x="-1440742" y="-1343346"/>
            <a:ext cx="12271213" cy="11630346"/>
          </a:xfrm>
          <a:custGeom>
            <a:avLst/>
            <a:gdLst/>
            <a:ahLst/>
            <a:cxnLst/>
            <a:rect l="l" t="t" r="r" b="b"/>
            <a:pathLst>
              <a:path w="12271213" h="11630346">
                <a:moveTo>
                  <a:pt x="0" y="0"/>
                </a:moveTo>
                <a:lnTo>
                  <a:pt x="12271213" y="0"/>
                </a:lnTo>
                <a:lnTo>
                  <a:pt x="12271213" y="11630346"/>
                </a:lnTo>
                <a:lnTo>
                  <a:pt x="0" y="1163034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25000"/>
            </a:blip>
            <a:stretch>
              <a:fillRect l="-15150" t="-19482" b="-70354"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16503299" y="9667272"/>
            <a:ext cx="1534509" cy="543903"/>
          </a:xfrm>
          <a:custGeom>
            <a:avLst/>
            <a:gdLst/>
            <a:ahLst/>
            <a:cxnLst/>
            <a:rect l="l" t="t" r="r" b="b"/>
            <a:pathLst>
              <a:path w="1534509" h="543903">
                <a:moveTo>
                  <a:pt x="0" y="0"/>
                </a:moveTo>
                <a:lnTo>
                  <a:pt x="1534509" y="0"/>
                </a:lnTo>
                <a:lnTo>
                  <a:pt x="1534509" y="543903"/>
                </a:lnTo>
                <a:lnTo>
                  <a:pt x="0" y="543903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4784517" y="9258300"/>
            <a:ext cx="1854930" cy="1361847"/>
          </a:xfrm>
          <a:custGeom>
            <a:avLst/>
            <a:gdLst/>
            <a:ahLst/>
            <a:cxnLst/>
            <a:rect l="l" t="t" r="r" b="b"/>
            <a:pathLst>
              <a:path w="1854930" h="1361847">
                <a:moveTo>
                  <a:pt x="0" y="0"/>
                </a:moveTo>
                <a:lnTo>
                  <a:pt x="1854930" y="0"/>
                </a:lnTo>
                <a:lnTo>
                  <a:pt x="1854930" y="1361847"/>
                </a:lnTo>
                <a:lnTo>
                  <a:pt x="0" y="1361847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13875156" y="-2646088"/>
            <a:ext cx="11940123" cy="9584181"/>
          </a:xfrm>
          <a:custGeom>
            <a:avLst/>
            <a:gdLst/>
            <a:ahLst/>
            <a:cxnLst/>
            <a:rect l="l" t="t" r="r" b="b"/>
            <a:pathLst>
              <a:path w="11940123" h="9584181">
                <a:moveTo>
                  <a:pt x="0" y="0"/>
                </a:moveTo>
                <a:lnTo>
                  <a:pt x="11940123" y="0"/>
                </a:lnTo>
                <a:lnTo>
                  <a:pt x="11940123" y="9584181"/>
                </a:lnTo>
                <a:lnTo>
                  <a:pt x="0" y="958418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alphaModFix amt="41000"/>
            </a:blip>
            <a:stretch>
              <a:fillRect l="-2830" t="-21120" b="-6986"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-6637631" y="-5279596"/>
            <a:ext cx="8229600" cy="8229600"/>
          </a:xfrm>
          <a:custGeom>
            <a:avLst/>
            <a:gdLst/>
            <a:ahLst/>
            <a:cxnLst/>
            <a:rect l="l" t="t" r="r" b="b"/>
            <a:pathLst>
              <a:path w="8229600" h="8229600">
                <a:moveTo>
                  <a:pt x="0" y="0"/>
                </a:moveTo>
                <a:lnTo>
                  <a:pt x="8229600" y="0"/>
                </a:lnTo>
                <a:lnTo>
                  <a:pt x="8229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0" y="0"/>
            <a:ext cx="1332260" cy="939202"/>
          </a:xfrm>
          <a:custGeom>
            <a:avLst/>
            <a:gdLst/>
            <a:ahLst/>
            <a:cxnLst/>
            <a:rect l="l" t="t" r="r" b="b"/>
            <a:pathLst>
              <a:path w="1332260" h="939202">
                <a:moveTo>
                  <a:pt x="0" y="0"/>
                </a:moveTo>
                <a:lnTo>
                  <a:pt x="1332260" y="0"/>
                </a:lnTo>
                <a:lnTo>
                  <a:pt x="1332260" y="939202"/>
                </a:lnTo>
                <a:lnTo>
                  <a:pt x="0" y="939202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851"/>
            <a:ext cx="18374734" cy="10289851"/>
          </a:xfrm>
          <a:custGeom>
            <a:avLst/>
            <a:gdLst/>
            <a:ahLst/>
            <a:cxnLst/>
            <a:rect l="l" t="t" r="r" b="b"/>
            <a:pathLst>
              <a:path w="18374734" h="10289851">
                <a:moveTo>
                  <a:pt x="0" y="0"/>
                </a:moveTo>
                <a:lnTo>
                  <a:pt x="18374734" y="0"/>
                </a:lnTo>
                <a:lnTo>
                  <a:pt x="18374734" y="10289851"/>
                </a:lnTo>
                <a:lnTo>
                  <a:pt x="0" y="102898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04729" y="-4553193"/>
            <a:ext cx="18557177" cy="18557177"/>
          </a:xfrm>
          <a:custGeom>
            <a:avLst/>
            <a:gdLst/>
            <a:ahLst/>
            <a:cxnLst/>
            <a:rect l="l" t="t" r="r" b="b"/>
            <a:pathLst>
              <a:path w="18557177" h="18557177">
                <a:moveTo>
                  <a:pt x="0" y="0"/>
                </a:moveTo>
                <a:lnTo>
                  <a:pt x="18557177" y="0"/>
                </a:lnTo>
                <a:lnTo>
                  <a:pt x="18557177" y="18557178"/>
                </a:lnTo>
                <a:lnTo>
                  <a:pt x="0" y="185571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927276" y="5873752"/>
            <a:ext cx="4155642" cy="615832"/>
          </a:xfrm>
          <a:custGeom>
            <a:avLst/>
            <a:gdLst/>
            <a:ahLst/>
            <a:cxnLst/>
            <a:rect l="l" t="t" r="r" b="b"/>
            <a:pathLst>
              <a:path w="4155642" h="615832">
                <a:moveTo>
                  <a:pt x="0" y="0"/>
                </a:moveTo>
                <a:lnTo>
                  <a:pt x="4155642" y="0"/>
                </a:lnTo>
                <a:lnTo>
                  <a:pt x="4155642" y="615832"/>
                </a:lnTo>
                <a:lnTo>
                  <a:pt x="0" y="6158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70" t="-7770" b="-7770"/>
            </a:stretch>
          </a:blipFill>
        </p:spPr>
      </p:sp>
      <p:sp>
        <p:nvSpPr>
          <p:cNvPr id="5" name="Freeform 5"/>
          <p:cNvSpPr/>
          <p:nvPr/>
        </p:nvSpPr>
        <p:spPr>
          <a:xfrm rot="-609946">
            <a:off x="2016883" y="5501353"/>
            <a:ext cx="7190838" cy="1366259"/>
          </a:xfrm>
          <a:custGeom>
            <a:avLst/>
            <a:gdLst/>
            <a:ahLst/>
            <a:cxnLst/>
            <a:rect l="l" t="t" r="r" b="b"/>
            <a:pathLst>
              <a:path w="7190838" h="1366259">
                <a:moveTo>
                  <a:pt x="0" y="0"/>
                </a:moveTo>
                <a:lnTo>
                  <a:pt x="7190838" y="0"/>
                </a:lnTo>
                <a:lnTo>
                  <a:pt x="7190838" y="1366259"/>
                </a:lnTo>
                <a:lnTo>
                  <a:pt x="0" y="13662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86109" y="2848834"/>
            <a:ext cx="2675276" cy="1675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28"/>
              </a:lnSpc>
            </a:pPr>
            <a:r>
              <a:rPr lang="en-US" sz="2377" b="1">
                <a:solidFill>
                  <a:srgbClr val="1C69F4"/>
                </a:solidFill>
                <a:latin typeface="Gotham Bold"/>
                <a:ea typeface="Gotham Bold"/>
                <a:cs typeface="Gotham Bold"/>
                <a:sym typeface="Gotham Bold"/>
              </a:rPr>
              <a:t>PREPARAR</a:t>
            </a:r>
          </a:p>
          <a:p>
            <a:pPr algn="l">
              <a:lnSpc>
                <a:spcPts val="3328"/>
              </a:lnSpc>
            </a:pPr>
            <a:r>
              <a:rPr lang="en-US" sz="2377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Musicas, cifras,</a:t>
            </a:r>
          </a:p>
          <a:p>
            <a:pPr algn="l">
              <a:lnSpc>
                <a:spcPts val="3328"/>
              </a:lnSpc>
            </a:pPr>
            <a:r>
              <a:rPr lang="en-US" sz="2377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tom, capo e</a:t>
            </a:r>
          </a:p>
          <a:p>
            <a:pPr algn="l">
              <a:lnSpc>
                <a:spcPts val="3328"/>
              </a:lnSpc>
              <a:spcBef>
                <a:spcPct val="0"/>
              </a:spcBef>
            </a:pPr>
            <a:r>
              <a:rPr lang="en-US" sz="2377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transposição.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800468" y="2036352"/>
            <a:ext cx="3398347" cy="1675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28"/>
              </a:lnSpc>
            </a:pPr>
            <a:r>
              <a:rPr lang="en-US" sz="2377" b="1">
                <a:solidFill>
                  <a:srgbClr val="1C69F4"/>
                </a:solidFill>
                <a:latin typeface="Gotham Bold"/>
                <a:ea typeface="Gotham Bold"/>
                <a:cs typeface="Gotham Bold"/>
                <a:sym typeface="Gotham Bold"/>
              </a:rPr>
              <a:t>ORGANIZAR</a:t>
            </a:r>
          </a:p>
          <a:p>
            <a:pPr algn="l">
              <a:lnSpc>
                <a:spcPts val="3328"/>
              </a:lnSpc>
            </a:pPr>
            <a:r>
              <a:rPr lang="en-US" sz="2377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Eventos, equipes,</a:t>
            </a:r>
          </a:p>
          <a:p>
            <a:pPr algn="l">
              <a:lnSpc>
                <a:spcPts val="3328"/>
              </a:lnSpc>
            </a:pPr>
            <a:r>
              <a:rPr lang="en-US" sz="2377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repertórios, playlists</a:t>
            </a:r>
          </a:p>
          <a:p>
            <a:pPr algn="l">
              <a:lnSpc>
                <a:spcPts val="3328"/>
              </a:lnSpc>
              <a:spcBef>
                <a:spcPct val="0"/>
              </a:spcBef>
            </a:pPr>
            <a:r>
              <a:rPr lang="en-US" sz="2377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e medleys.</a:t>
            </a:r>
          </a:p>
        </p:txBody>
      </p:sp>
      <p:sp>
        <p:nvSpPr>
          <p:cNvPr id="8" name="Freeform 8"/>
          <p:cNvSpPr/>
          <p:nvPr/>
        </p:nvSpPr>
        <p:spPr>
          <a:xfrm rot="-843761" flipH="1">
            <a:off x="9161215" y="5051204"/>
            <a:ext cx="901747" cy="1036440"/>
          </a:xfrm>
          <a:custGeom>
            <a:avLst/>
            <a:gdLst/>
            <a:ahLst/>
            <a:cxnLst/>
            <a:rect l="l" t="t" r="r" b="b"/>
            <a:pathLst>
              <a:path w="901747" h="1036440">
                <a:moveTo>
                  <a:pt x="901747" y="0"/>
                </a:moveTo>
                <a:lnTo>
                  <a:pt x="0" y="0"/>
                </a:lnTo>
                <a:lnTo>
                  <a:pt x="0" y="1036440"/>
                </a:lnTo>
                <a:lnTo>
                  <a:pt x="901747" y="1036440"/>
                </a:lnTo>
                <a:lnTo>
                  <a:pt x="901747" y="0"/>
                </a:lnTo>
                <a:close/>
              </a:path>
            </a:pathLst>
          </a:custGeom>
          <a:blipFill>
            <a:blip r:embed="rId6"/>
            <a:stretch>
              <a:fillRect t="-54" b="-54"/>
            </a:stretch>
          </a:blipFill>
        </p:spPr>
      </p:sp>
      <p:sp>
        <p:nvSpPr>
          <p:cNvPr id="9" name="Freeform 9"/>
          <p:cNvSpPr/>
          <p:nvPr/>
        </p:nvSpPr>
        <p:spPr>
          <a:xfrm rot="4994466" flipV="1">
            <a:off x="8854317" y="3048215"/>
            <a:ext cx="872714" cy="1003071"/>
          </a:xfrm>
          <a:custGeom>
            <a:avLst/>
            <a:gdLst/>
            <a:ahLst/>
            <a:cxnLst/>
            <a:rect l="l" t="t" r="r" b="b"/>
            <a:pathLst>
              <a:path w="872714" h="1003071">
                <a:moveTo>
                  <a:pt x="0" y="1003070"/>
                </a:moveTo>
                <a:lnTo>
                  <a:pt x="872714" y="1003070"/>
                </a:lnTo>
                <a:lnTo>
                  <a:pt x="872714" y="0"/>
                </a:lnTo>
                <a:lnTo>
                  <a:pt x="0" y="0"/>
                </a:lnTo>
                <a:lnTo>
                  <a:pt x="0" y="1003070"/>
                </a:lnTo>
                <a:close/>
              </a:path>
            </a:pathLst>
          </a:custGeom>
          <a:blipFill>
            <a:blip r:embed="rId6"/>
            <a:stretch>
              <a:fillRect t="-54" b="-54"/>
            </a:stretch>
          </a:blipFill>
        </p:spPr>
      </p:sp>
      <p:sp>
        <p:nvSpPr>
          <p:cNvPr id="10" name="Freeform 10"/>
          <p:cNvSpPr/>
          <p:nvPr/>
        </p:nvSpPr>
        <p:spPr>
          <a:xfrm rot="314897">
            <a:off x="2006197" y="5317600"/>
            <a:ext cx="901747" cy="1209789"/>
          </a:xfrm>
          <a:custGeom>
            <a:avLst/>
            <a:gdLst/>
            <a:ahLst/>
            <a:cxnLst/>
            <a:rect l="l" t="t" r="r" b="b"/>
            <a:pathLst>
              <a:path w="901747" h="1209789">
                <a:moveTo>
                  <a:pt x="0" y="0"/>
                </a:moveTo>
                <a:lnTo>
                  <a:pt x="901747" y="0"/>
                </a:lnTo>
                <a:lnTo>
                  <a:pt x="901747" y="1209788"/>
                </a:lnTo>
                <a:lnTo>
                  <a:pt x="0" y="12097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8330" r="-8330" b="-54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961385" y="4414159"/>
            <a:ext cx="6363371" cy="1572033"/>
          </a:xfrm>
          <a:custGeom>
            <a:avLst/>
            <a:gdLst/>
            <a:ahLst/>
            <a:cxnLst/>
            <a:rect l="l" t="t" r="r" b="b"/>
            <a:pathLst>
              <a:path w="6363371" h="1572033">
                <a:moveTo>
                  <a:pt x="0" y="0"/>
                </a:moveTo>
                <a:lnTo>
                  <a:pt x="6363370" y="0"/>
                </a:lnTo>
                <a:lnTo>
                  <a:pt x="6363370" y="1572033"/>
                </a:lnTo>
                <a:lnTo>
                  <a:pt x="0" y="157203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b="-2308"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1032888" y="1927416"/>
            <a:ext cx="1064039" cy="923893"/>
            <a:chOff x="0" y="0"/>
            <a:chExt cx="1418718" cy="1231858"/>
          </a:xfrm>
        </p:grpSpPr>
        <p:sp>
          <p:nvSpPr>
            <p:cNvPr id="13" name="Freeform 13"/>
            <p:cNvSpPr/>
            <p:nvPr/>
          </p:nvSpPr>
          <p:spPr>
            <a:xfrm>
              <a:off x="405655" y="296653"/>
              <a:ext cx="874802" cy="911411"/>
            </a:xfrm>
            <a:custGeom>
              <a:avLst/>
              <a:gdLst/>
              <a:ahLst/>
              <a:cxnLst/>
              <a:rect l="l" t="t" r="r" b="b"/>
              <a:pathLst>
                <a:path w="874802" h="911411">
                  <a:moveTo>
                    <a:pt x="0" y="0"/>
                  </a:moveTo>
                  <a:lnTo>
                    <a:pt x="874802" y="0"/>
                  </a:lnTo>
                  <a:lnTo>
                    <a:pt x="874802" y="911411"/>
                  </a:lnTo>
                  <a:lnTo>
                    <a:pt x="0" y="9114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8" r="-8"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 rot="-79243">
              <a:off x="13646" y="15876"/>
              <a:ext cx="1391427" cy="1200106"/>
            </a:xfrm>
            <a:custGeom>
              <a:avLst/>
              <a:gdLst/>
              <a:ahLst/>
              <a:cxnLst/>
              <a:rect l="l" t="t" r="r" b="b"/>
              <a:pathLst>
                <a:path w="1391427" h="1200106">
                  <a:moveTo>
                    <a:pt x="0" y="0"/>
                  </a:moveTo>
                  <a:lnTo>
                    <a:pt x="1391427" y="0"/>
                  </a:lnTo>
                  <a:lnTo>
                    <a:pt x="1391427" y="1200106"/>
                  </a:lnTo>
                  <a:lnTo>
                    <a:pt x="0" y="12001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15" name="Freeform 15"/>
          <p:cNvSpPr/>
          <p:nvPr/>
        </p:nvSpPr>
        <p:spPr>
          <a:xfrm>
            <a:off x="767175" y="5373937"/>
            <a:ext cx="956565" cy="944608"/>
          </a:xfrm>
          <a:custGeom>
            <a:avLst/>
            <a:gdLst/>
            <a:ahLst/>
            <a:cxnLst/>
            <a:rect l="l" t="t" r="r" b="b"/>
            <a:pathLst>
              <a:path w="956565" h="944608">
                <a:moveTo>
                  <a:pt x="0" y="0"/>
                </a:moveTo>
                <a:lnTo>
                  <a:pt x="956565" y="0"/>
                </a:lnTo>
                <a:lnTo>
                  <a:pt x="956565" y="944608"/>
                </a:lnTo>
                <a:lnTo>
                  <a:pt x="0" y="94460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0081464" y="5700482"/>
            <a:ext cx="991619" cy="865613"/>
          </a:xfrm>
          <a:custGeom>
            <a:avLst/>
            <a:gdLst/>
            <a:ahLst/>
            <a:cxnLst/>
            <a:rect l="l" t="t" r="r" b="b"/>
            <a:pathLst>
              <a:path w="991619" h="865613">
                <a:moveTo>
                  <a:pt x="0" y="0"/>
                </a:moveTo>
                <a:lnTo>
                  <a:pt x="991619" y="0"/>
                </a:lnTo>
                <a:lnTo>
                  <a:pt x="991619" y="865613"/>
                </a:lnTo>
                <a:lnTo>
                  <a:pt x="0" y="86561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9612089" y="1977410"/>
            <a:ext cx="938750" cy="925340"/>
          </a:xfrm>
          <a:custGeom>
            <a:avLst/>
            <a:gdLst/>
            <a:ahLst/>
            <a:cxnLst/>
            <a:rect l="l" t="t" r="r" b="b"/>
            <a:pathLst>
              <a:path w="938750" h="925340">
                <a:moveTo>
                  <a:pt x="0" y="0"/>
                </a:moveTo>
                <a:lnTo>
                  <a:pt x="938750" y="0"/>
                </a:lnTo>
                <a:lnTo>
                  <a:pt x="938750" y="925340"/>
                </a:lnTo>
                <a:lnTo>
                  <a:pt x="0" y="92534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1823481" flipH="1">
            <a:off x="10670660" y="-8568885"/>
            <a:ext cx="9511190" cy="9511190"/>
          </a:xfrm>
          <a:custGeom>
            <a:avLst/>
            <a:gdLst/>
            <a:ahLst/>
            <a:cxnLst/>
            <a:rect l="l" t="t" r="r" b="b"/>
            <a:pathLst>
              <a:path w="9511190" h="9511190">
                <a:moveTo>
                  <a:pt x="9511190" y="0"/>
                </a:moveTo>
                <a:lnTo>
                  <a:pt x="0" y="0"/>
                </a:lnTo>
                <a:lnTo>
                  <a:pt x="0" y="9511190"/>
                </a:lnTo>
                <a:lnTo>
                  <a:pt x="9511190" y="9511190"/>
                </a:lnTo>
                <a:lnTo>
                  <a:pt x="951119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4694384" y="1830514"/>
            <a:ext cx="1131845" cy="1117697"/>
          </a:xfrm>
          <a:custGeom>
            <a:avLst/>
            <a:gdLst/>
            <a:ahLst/>
            <a:cxnLst/>
            <a:rect l="l" t="t" r="r" b="b"/>
            <a:pathLst>
              <a:path w="1131845" h="1117697">
                <a:moveTo>
                  <a:pt x="0" y="0"/>
                </a:moveTo>
                <a:lnTo>
                  <a:pt x="1131844" y="0"/>
                </a:lnTo>
                <a:lnTo>
                  <a:pt x="1131844" y="1117697"/>
                </a:lnTo>
                <a:lnTo>
                  <a:pt x="0" y="111769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2457071" y="2974365"/>
            <a:ext cx="1402515" cy="1224295"/>
          </a:xfrm>
          <a:custGeom>
            <a:avLst/>
            <a:gdLst/>
            <a:ahLst/>
            <a:cxnLst/>
            <a:rect l="l" t="t" r="r" b="b"/>
            <a:pathLst>
              <a:path w="1402515" h="1224295">
                <a:moveTo>
                  <a:pt x="0" y="0"/>
                </a:moveTo>
                <a:lnTo>
                  <a:pt x="1402515" y="0"/>
                </a:lnTo>
                <a:lnTo>
                  <a:pt x="1402515" y="1224295"/>
                </a:lnTo>
                <a:lnTo>
                  <a:pt x="0" y="122429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4947754" y="3005819"/>
            <a:ext cx="430387" cy="712646"/>
          </a:xfrm>
          <a:custGeom>
            <a:avLst/>
            <a:gdLst/>
            <a:ahLst/>
            <a:cxnLst/>
            <a:rect l="l" t="t" r="r" b="b"/>
            <a:pathLst>
              <a:path w="430387" h="712646">
                <a:moveTo>
                  <a:pt x="0" y="0"/>
                </a:moveTo>
                <a:lnTo>
                  <a:pt x="430387" y="0"/>
                </a:lnTo>
                <a:lnTo>
                  <a:pt x="430387" y="712646"/>
                </a:lnTo>
                <a:lnTo>
                  <a:pt x="0" y="712646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t="-10392" b="-10392"/>
            </a:stretch>
          </a:blipFill>
        </p:spPr>
      </p:sp>
      <p:sp>
        <p:nvSpPr>
          <p:cNvPr id="22" name="Freeform 22"/>
          <p:cNvSpPr/>
          <p:nvPr/>
        </p:nvSpPr>
        <p:spPr>
          <a:xfrm rot="-1349304">
            <a:off x="-2591482" y="-3752196"/>
            <a:ext cx="5634223" cy="6269938"/>
          </a:xfrm>
          <a:custGeom>
            <a:avLst/>
            <a:gdLst/>
            <a:ahLst/>
            <a:cxnLst/>
            <a:rect l="l" t="t" r="r" b="b"/>
            <a:pathLst>
              <a:path w="5634223" h="6269938">
                <a:moveTo>
                  <a:pt x="0" y="0"/>
                </a:moveTo>
                <a:lnTo>
                  <a:pt x="5634223" y="0"/>
                </a:lnTo>
                <a:lnTo>
                  <a:pt x="5634223" y="6269938"/>
                </a:lnTo>
                <a:lnTo>
                  <a:pt x="0" y="626993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11283"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903264" y="8545089"/>
            <a:ext cx="9586681" cy="1095279"/>
          </a:xfrm>
          <a:custGeom>
            <a:avLst/>
            <a:gdLst/>
            <a:ahLst/>
            <a:cxnLst/>
            <a:rect l="l" t="t" r="r" b="b"/>
            <a:pathLst>
              <a:path w="9586681" h="1095279">
                <a:moveTo>
                  <a:pt x="0" y="0"/>
                </a:moveTo>
                <a:lnTo>
                  <a:pt x="9586681" y="0"/>
                </a:lnTo>
                <a:lnTo>
                  <a:pt x="9586681" y="1095279"/>
                </a:lnTo>
                <a:lnTo>
                  <a:pt x="0" y="1095279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65000"/>
            </a:blip>
            <a:stretch>
              <a:fillRect l="-8233" t="-480901" r="-9691"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6503299" y="9667272"/>
            <a:ext cx="1534509" cy="543903"/>
          </a:xfrm>
          <a:custGeom>
            <a:avLst/>
            <a:gdLst/>
            <a:ahLst/>
            <a:cxnLst/>
            <a:rect l="l" t="t" r="r" b="b"/>
            <a:pathLst>
              <a:path w="1534509" h="543903">
                <a:moveTo>
                  <a:pt x="0" y="0"/>
                </a:moveTo>
                <a:lnTo>
                  <a:pt x="1534509" y="0"/>
                </a:lnTo>
                <a:lnTo>
                  <a:pt x="1534509" y="543903"/>
                </a:lnTo>
                <a:lnTo>
                  <a:pt x="0" y="543903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2896999" y="8959444"/>
            <a:ext cx="1854930" cy="1361847"/>
          </a:xfrm>
          <a:custGeom>
            <a:avLst/>
            <a:gdLst/>
            <a:ahLst/>
            <a:cxnLst/>
            <a:rect l="l" t="t" r="r" b="b"/>
            <a:pathLst>
              <a:path w="1854930" h="1361847">
                <a:moveTo>
                  <a:pt x="0" y="0"/>
                </a:moveTo>
                <a:lnTo>
                  <a:pt x="1854930" y="0"/>
                </a:lnTo>
                <a:lnTo>
                  <a:pt x="1854930" y="1361848"/>
                </a:lnTo>
                <a:lnTo>
                  <a:pt x="0" y="1361848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3696152" y="0"/>
            <a:ext cx="4565679" cy="10034468"/>
          </a:xfrm>
          <a:custGeom>
            <a:avLst/>
            <a:gdLst/>
            <a:ahLst/>
            <a:cxnLst/>
            <a:rect l="l" t="t" r="r" b="b"/>
            <a:pathLst>
              <a:path w="4565679" h="10034468">
                <a:moveTo>
                  <a:pt x="0" y="0"/>
                </a:moveTo>
                <a:lnTo>
                  <a:pt x="4565678" y="0"/>
                </a:lnTo>
                <a:lnTo>
                  <a:pt x="4565678" y="10034468"/>
                </a:lnTo>
                <a:lnTo>
                  <a:pt x="0" y="10034468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alphaModFix amt="53000"/>
            </a:blip>
            <a:stretch>
              <a:fillRect l="-1648"/>
            </a:stretch>
          </a:blipFill>
        </p:spPr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22"/>
          <a:srcRect l="28947" t="4042" r="44492" b="4743"/>
          <a:stretch>
            <a:fillRect/>
          </a:stretch>
        </p:blipFill>
        <p:spPr>
          <a:xfrm>
            <a:off x="14120403" y="934471"/>
            <a:ext cx="4192146" cy="8098261"/>
          </a:xfrm>
          <a:prstGeom prst="rect">
            <a:avLst/>
          </a:prstGeom>
        </p:spPr>
      </p:pic>
      <p:sp>
        <p:nvSpPr>
          <p:cNvPr id="28" name="TextBox 28"/>
          <p:cNvSpPr txBox="1"/>
          <p:nvPr/>
        </p:nvSpPr>
        <p:spPr>
          <a:xfrm>
            <a:off x="10550839" y="6432434"/>
            <a:ext cx="2951744" cy="418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28"/>
              </a:lnSpc>
              <a:spcBef>
                <a:spcPct val="0"/>
              </a:spcBef>
            </a:pPr>
            <a:r>
              <a:rPr lang="en-US" sz="2377" b="1">
                <a:solidFill>
                  <a:srgbClr val="1C69F4"/>
                </a:solidFill>
                <a:latin typeface="Gotham Bold"/>
                <a:ea typeface="Gotham Bold"/>
                <a:cs typeface="Gotham Bold"/>
                <a:sym typeface="Gotham Bold"/>
              </a:rPr>
              <a:t>COMUNICAÇÃO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649157" y="6834191"/>
            <a:ext cx="2951744" cy="416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28"/>
              </a:lnSpc>
              <a:spcBef>
                <a:spcPct val="0"/>
              </a:spcBef>
            </a:pPr>
            <a:r>
              <a:rPr lang="en-US" sz="2377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Chat em repertório.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865319" y="2848834"/>
            <a:ext cx="2951744" cy="1675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28"/>
              </a:lnSpc>
            </a:pPr>
            <a:r>
              <a:rPr lang="en-US" sz="2377" b="1">
                <a:solidFill>
                  <a:srgbClr val="1C69F4"/>
                </a:solidFill>
                <a:latin typeface="Gotham Bold"/>
                <a:ea typeface="Gotham Bold"/>
                <a:cs typeface="Gotham Bold"/>
                <a:sym typeface="Gotham Bold"/>
              </a:rPr>
              <a:t>SIMPLIFICAR</a:t>
            </a:r>
          </a:p>
          <a:p>
            <a:pPr algn="l">
              <a:lnSpc>
                <a:spcPts val="3328"/>
              </a:lnSpc>
            </a:pPr>
            <a:r>
              <a:rPr lang="en-US" sz="2377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IA e personalização</a:t>
            </a:r>
          </a:p>
          <a:p>
            <a:pPr algn="l">
              <a:lnSpc>
                <a:spcPts val="3328"/>
              </a:lnSpc>
            </a:pPr>
            <a:r>
              <a:rPr lang="en-US" sz="2377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das informações</a:t>
            </a:r>
          </a:p>
          <a:p>
            <a:pPr algn="l">
              <a:lnSpc>
                <a:spcPts val="3328"/>
              </a:lnSpc>
              <a:spcBef>
                <a:spcPct val="0"/>
              </a:spcBef>
            </a:pPr>
            <a:r>
              <a:rPr lang="en-US" sz="2377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para cada musico.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633867" y="7316243"/>
            <a:ext cx="7103501" cy="979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0"/>
              </a:lnSpc>
              <a:spcBef>
                <a:spcPct val="0"/>
              </a:spcBef>
            </a:pPr>
            <a:r>
              <a:rPr lang="en-US" sz="2829">
                <a:solidFill>
                  <a:srgbClr val="1C69F4"/>
                </a:solidFill>
                <a:latin typeface="Open Sans 2"/>
                <a:ea typeface="Open Sans 2"/>
                <a:cs typeface="Open Sans 2"/>
                <a:sym typeface="Open Sans 2"/>
              </a:rPr>
              <a:t>UMA ÚNICA EXPERIÊNCIA,</a:t>
            </a:r>
          </a:p>
          <a:p>
            <a:pPr algn="ctr">
              <a:lnSpc>
                <a:spcPts val="3960"/>
              </a:lnSpc>
              <a:spcBef>
                <a:spcPct val="0"/>
              </a:spcBef>
            </a:pPr>
            <a:r>
              <a:rPr lang="en-US" sz="2829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DA PREPARAÇÃO AO PALCO.</a:t>
            </a:r>
            <a:r>
              <a:rPr lang="en-US" sz="2829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86109" y="6508945"/>
            <a:ext cx="2675276" cy="2934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28"/>
              </a:lnSpc>
            </a:pPr>
            <a:r>
              <a:rPr lang="en-US" sz="2377" b="1">
                <a:solidFill>
                  <a:srgbClr val="3564FC"/>
                </a:solidFill>
                <a:latin typeface="Gotham Bold"/>
                <a:ea typeface="Gotham Bold"/>
                <a:cs typeface="Gotham Bold"/>
                <a:sym typeface="Gotham Bold"/>
              </a:rPr>
              <a:t>EXECUTAR</a:t>
            </a:r>
          </a:p>
          <a:p>
            <a:pPr algn="l">
              <a:lnSpc>
                <a:spcPts val="3328"/>
              </a:lnSpc>
              <a:spcBef>
                <a:spcPct val="0"/>
              </a:spcBef>
            </a:pPr>
            <a:r>
              <a:rPr lang="en-US" sz="2377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Modo Palco Completo Personalizado. Cada músico vê o que precisa. Nada além disso.</a:t>
            </a:r>
          </a:p>
        </p:txBody>
      </p:sp>
      <p:sp>
        <p:nvSpPr>
          <p:cNvPr id="33" name="Freeform 33"/>
          <p:cNvSpPr/>
          <p:nvPr/>
        </p:nvSpPr>
        <p:spPr>
          <a:xfrm>
            <a:off x="0" y="0"/>
            <a:ext cx="1332260" cy="939202"/>
          </a:xfrm>
          <a:custGeom>
            <a:avLst/>
            <a:gdLst/>
            <a:ahLst/>
            <a:cxnLst/>
            <a:rect l="l" t="t" r="r" b="b"/>
            <a:pathLst>
              <a:path w="1332260" h="939202">
                <a:moveTo>
                  <a:pt x="0" y="0"/>
                </a:moveTo>
                <a:lnTo>
                  <a:pt x="1332260" y="0"/>
                </a:lnTo>
                <a:lnTo>
                  <a:pt x="1332260" y="939202"/>
                </a:lnTo>
                <a:lnTo>
                  <a:pt x="0" y="939202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1919" y="0"/>
            <a:ext cx="18391838" cy="10620147"/>
            <a:chOff x="0" y="0"/>
            <a:chExt cx="4843941" cy="279707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43941" cy="2797076"/>
            </a:xfrm>
            <a:custGeom>
              <a:avLst/>
              <a:gdLst/>
              <a:ahLst/>
              <a:cxnLst/>
              <a:rect l="l" t="t" r="r" b="b"/>
              <a:pathLst>
                <a:path w="4843941" h="2797076">
                  <a:moveTo>
                    <a:pt x="0" y="0"/>
                  </a:moveTo>
                  <a:lnTo>
                    <a:pt x="4843941" y="0"/>
                  </a:lnTo>
                  <a:lnTo>
                    <a:pt x="4843941" y="2797076"/>
                  </a:lnTo>
                  <a:lnTo>
                    <a:pt x="0" y="2797076"/>
                  </a:lnTo>
                  <a:close/>
                </a:path>
              </a:pathLst>
            </a:custGeom>
            <a:solidFill>
              <a:srgbClr val="EAEBEE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843941" cy="28256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750449" y="1848491"/>
            <a:ext cx="3403944" cy="8090732"/>
          </a:xfrm>
          <a:custGeom>
            <a:avLst/>
            <a:gdLst/>
            <a:ahLst/>
            <a:cxnLst/>
            <a:rect l="l" t="t" r="r" b="b"/>
            <a:pathLst>
              <a:path w="3403944" h="8090732">
                <a:moveTo>
                  <a:pt x="0" y="0"/>
                </a:moveTo>
                <a:lnTo>
                  <a:pt x="3403944" y="0"/>
                </a:lnTo>
                <a:lnTo>
                  <a:pt x="3403944" y="8090733"/>
                </a:lnTo>
                <a:lnTo>
                  <a:pt x="0" y="80907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965" r="-4965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1848491"/>
            <a:ext cx="3403944" cy="8090732"/>
          </a:xfrm>
          <a:custGeom>
            <a:avLst/>
            <a:gdLst/>
            <a:ahLst/>
            <a:cxnLst/>
            <a:rect l="l" t="t" r="r" b="b"/>
            <a:pathLst>
              <a:path w="3403944" h="8090732">
                <a:moveTo>
                  <a:pt x="0" y="0"/>
                </a:moveTo>
                <a:lnTo>
                  <a:pt x="3403944" y="0"/>
                </a:lnTo>
                <a:lnTo>
                  <a:pt x="3403944" y="8090733"/>
                </a:lnTo>
                <a:lnTo>
                  <a:pt x="0" y="80907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294" t="-598" r="-5294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1440742" y="-1343346"/>
            <a:ext cx="12271213" cy="2278707"/>
          </a:xfrm>
          <a:custGeom>
            <a:avLst/>
            <a:gdLst/>
            <a:ahLst/>
            <a:cxnLst/>
            <a:rect l="l" t="t" r="r" b="b"/>
            <a:pathLst>
              <a:path w="12271213" h="2278707">
                <a:moveTo>
                  <a:pt x="0" y="0"/>
                </a:moveTo>
                <a:lnTo>
                  <a:pt x="12271213" y="0"/>
                </a:lnTo>
                <a:lnTo>
                  <a:pt x="12271213" y="2278707"/>
                </a:lnTo>
                <a:lnTo>
                  <a:pt x="0" y="227870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25000"/>
            </a:blip>
            <a:stretch>
              <a:fillRect l="-15150" t="-99436" b="-769478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6175959" y="9313372"/>
            <a:ext cx="2225252" cy="1251704"/>
          </a:xfrm>
          <a:custGeom>
            <a:avLst/>
            <a:gdLst/>
            <a:ahLst/>
            <a:cxnLst/>
            <a:rect l="l" t="t" r="r" b="b"/>
            <a:pathLst>
              <a:path w="2225252" h="1251704">
                <a:moveTo>
                  <a:pt x="0" y="0"/>
                </a:moveTo>
                <a:lnTo>
                  <a:pt x="2225252" y="0"/>
                </a:lnTo>
                <a:lnTo>
                  <a:pt x="2225252" y="1251704"/>
                </a:lnTo>
                <a:lnTo>
                  <a:pt x="0" y="12517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pic>
        <p:nvPicPr>
          <p:cNvPr id="9" name="Picture 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55533" t="20640" r="20077"/>
          <a:stretch>
            <a:fillRect/>
          </a:stretch>
        </p:blipFill>
        <p:spPr>
          <a:xfrm>
            <a:off x="409127" y="1848491"/>
            <a:ext cx="4610335" cy="8438509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21465" y="1245559"/>
            <a:ext cx="18593450" cy="654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89"/>
              </a:lnSpc>
              <a:spcBef>
                <a:spcPct val="0"/>
              </a:spcBef>
            </a:pPr>
            <a:r>
              <a:rPr lang="en-US" sz="3849" b="1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555555">
                        <a:alpha val="100000"/>
                      </a:srgbClr>
                    </a:gs>
                  </a:gsLst>
                  <a:lin ang="0"/>
                </a:gradFill>
                <a:latin typeface="Gotham Bold"/>
                <a:ea typeface="Gotham Bold"/>
                <a:cs typeface="Gotham Bold"/>
                <a:sym typeface="Gotham Bold"/>
              </a:rPr>
              <a:t>MAIS MUSICA, MENOS COMPLEXIDADE</a:t>
            </a:r>
          </a:p>
        </p:txBody>
      </p:sp>
      <p:pic>
        <p:nvPicPr>
          <p:cNvPr id="11" name="Picture 1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29447" t="21050" r="45653" b="3755"/>
          <a:stretch>
            <a:fillRect/>
          </a:stretch>
        </p:blipFill>
        <p:spPr>
          <a:xfrm>
            <a:off x="6001170" y="1848491"/>
            <a:ext cx="4762675" cy="8090732"/>
          </a:xfrm>
          <a:prstGeom prst="rect">
            <a:avLst/>
          </a:prstGeom>
        </p:spPr>
      </p:pic>
      <p:sp>
        <p:nvSpPr>
          <p:cNvPr id="12" name="Freeform 12"/>
          <p:cNvSpPr/>
          <p:nvPr/>
        </p:nvSpPr>
        <p:spPr>
          <a:xfrm>
            <a:off x="10715922" y="1848491"/>
            <a:ext cx="3403944" cy="8090732"/>
          </a:xfrm>
          <a:custGeom>
            <a:avLst/>
            <a:gdLst/>
            <a:ahLst/>
            <a:cxnLst/>
            <a:rect l="l" t="t" r="r" b="b"/>
            <a:pathLst>
              <a:path w="3403944" h="8090732">
                <a:moveTo>
                  <a:pt x="0" y="0"/>
                </a:moveTo>
                <a:lnTo>
                  <a:pt x="3403945" y="0"/>
                </a:lnTo>
                <a:lnTo>
                  <a:pt x="3403945" y="8090733"/>
                </a:lnTo>
                <a:lnTo>
                  <a:pt x="0" y="80907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630" t="-1211" r="-5630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676918" y="1848491"/>
            <a:ext cx="3403944" cy="8090732"/>
          </a:xfrm>
          <a:custGeom>
            <a:avLst/>
            <a:gdLst/>
            <a:ahLst/>
            <a:cxnLst/>
            <a:rect l="l" t="t" r="r" b="b"/>
            <a:pathLst>
              <a:path w="3403944" h="8090732">
                <a:moveTo>
                  <a:pt x="0" y="0"/>
                </a:moveTo>
                <a:lnTo>
                  <a:pt x="3403944" y="0"/>
                </a:lnTo>
                <a:lnTo>
                  <a:pt x="3403944" y="8090733"/>
                </a:lnTo>
                <a:lnTo>
                  <a:pt x="0" y="80907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965" r="-4965"/>
            </a:stretch>
          </a:blipFill>
        </p:spPr>
      </p:sp>
      <p:pic>
        <p:nvPicPr>
          <p:cNvPr id="14" name="Picture 1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3796" t="21076" r="72303" b="4127"/>
          <a:stretch>
            <a:fillRect/>
          </a:stretch>
        </p:blipFill>
        <p:spPr>
          <a:xfrm>
            <a:off x="11860843" y="1848491"/>
            <a:ext cx="4596099" cy="8090732"/>
          </a:xfrm>
          <a:prstGeom prst="rect">
            <a:avLst/>
          </a:prstGeom>
        </p:spPr>
      </p:pic>
      <p:sp>
        <p:nvSpPr>
          <p:cNvPr id="15" name="Freeform 15"/>
          <p:cNvSpPr/>
          <p:nvPr/>
        </p:nvSpPr>
        <p:spPr>
          <a:xfrm>
            <a:off x="14784517" y="9258300"/>
            <a:ext cx="1854930" cy="1361847"/>
          </a:xfrm>
          <a:custGeom>
            <a:avLst/>
            <a:gdLst/>
            <a:ahLst/>
            <a:cxnLst/>
            <a:rect l="l" t="t" r="r" b="b"/>
            <a:pathLst>
              <a:path w="1854930" h="1361847">
                <a:moveTo>
                  <a:pt x="0" y="0"/>
                </a:moveTo>
                <a:lnTo>
                  <a:pt x="1854930" y="0"/>
                </a:lnTo>
                <a:lnTo>
                  <a:pt x="1854930" y="1361847"/>
                </a:lnTo>
                <a:lnTo>
                  <a:pt x="0" y="136184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-3675041" y="774389"/>
            <a:ext cx="12778671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gradFill>
                  <a:gsLst>
                    <a:gs pos="0">
                      <a:srgbClr val="1C66A7">
                        <a:alpha val="100000"/>
                      </a:srgbClr>
                    </a:gs>
                    <a:gs pos="100000">
                      <a:srgbClr val="013E75">
                        <a:alpha val="100000"/>
                      </a:srgbClr>
                    </a:gs>
                  </a:gsLst>
                  <a:lin ang="0"/>
                </a:gradFill>
                <a:latin typeface="Gotham"/>
                <a:ea typeface="Gotham"/>
                <a:cs typeface="Gotham"/>
                <a:sym typeface="Gotham"/>
              </a:rPr>
              <a:t>O RESULTADO</a:t>
            </a:r>
          </a:p>
        </p:txBody>
      </p:sp>
      <p:sp>
        <p:nvSpPr>
          <p:cNvPr id="17" name="Freeform 17"/>
          <p:cNvSpPr/>
          <p:nvPr/>
        </p:nvSpPr>
        <p:spPr>
          <a:xfrm>
            <a:off x="0" y="0"/>
            <a:ext cx="1332260" cy="939202"/>
          </a:xfrm>
          <a:custGeom>
            <a:avLst/>
            <a:gdLst/>
            <a:ahLst/>
            <a:cxnLst/>
            <a:rect l="l" t="t" r="r" b="b"/>
            <a:pathLst>
              <a:path w="1332260" h="939202">
                <a:moveTo>
                  <a:pt x="0" y="0"/>
                </a:moveTo>
                <a:lnTo>
                  <a:pt x="1332260" y="0"/>
                </a:lnTo>
                <a:lnTo>
                  <a:pt x="1332260" y="939202"/>
                </a:lnTo>
                <a:lnTo>
                  <a:pt x="0" y="93920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53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753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753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0">
                <p:cTn id="17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0">
                <p:cTn id="23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AEBEE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816593" cy="2737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18578665" cy="10620147"/>
          </a:xfrm>
          <a:custGeom>
            <a:avLst/>
            <a:gdLst/>
            <a:ahLst/>
            <a:cxnLst/>
            <a:rect l="l" t="t" r="r" b="b"/>
            <a:pathLst>
              <a:path w="18578665" h="10620147">
                <a:moveTo>
                  <a:pt x="0" y="0"/>
                </a:moveTo>
                <a:lnTo>
                  <a:pt x="18578665" y="0"/>
                </a:lnTo>
                <a:lnTo>
                  <a:pt x="18578665" y="10620147"/>
                </a:lnTo>
                <a:lnTo>
                  <a:pt x="0" y="106201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5000"/>
            </a:blip>
            <a:stretch>
              <a:fillRect t="-140421" b="-137822"/>
            </a:stretch>
          </a:blipFill>
        </p:spPr>
      </p:sp>
      <p:sp>
        <p:nvSpPr>
          <p:cNvPr id="6" name="Freeform 6"/>
          <p:cNvSpPr/>
          <p:nvPr/>
        </p:nvSpPr>
        <p:spPr>
          <a:xfrm rot="5400000">
            <a:off x="10527464" y="4138838"/>
            <a:ext cx="8059571" cy="3143233"/>
          </a:xfrm>
          <a:custGeom>
            <a:avLst/>
            <a:gdLst/>
            <a:ahLst/>
            <a:cxnLst/>
            <a:rect l="l" t="t" r="r" b="b"/>
            <a:pathLst>
              <a:path w="8059571" h="3143233">
                <a:moveTo>
                  <a:pt x="0" y="0"/>
                </a:moveTo>
                <a:lnTo>
                  <a:pt x="8059571" y="0"/>
                </a:lnTo>
                <a:lnTo>
                  <a:pt x="8059571" y="3143232"/>
                </a:lnTo>
                <a:lnTo>
                  <a:pt x="0" y="31432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5400000">
            <a:off x="-1110878" y="4138838"/>
            <a:ext cx="8059571" cy="3143233"/>
          </a:xfrm>
          <a:custGeom>
            <a:avLst/>
            <a:gdLst/>
            <a:ahLst/>
            <a:cxnLst/>
            <a:rect l="l" t="t" r="r" b="b"/>
            <a:pathLst>
              <a:path w="8059571" h="3143233">
                <a:moveTo>
                  <a:pt x="0" y="0"/>
                </a:moveTo>
                <a:lnTo>
                  <a:pt x="8059571" y="0"/>
                </a:lnTo>
                <a:lnTo>
                  <a:pt x="8059571" y="3143232"/>
                </a:lnTo>
                <a:lnTo>
                  <a:pt x="0" y="31432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109040" y="3554656"/>
            <a:ext cx="1619735" cy="1619735"/>
          </a:xfrm>
          <a:custGeom>
            <a:avLst/>
            <a:gdLst/>
            <a:ahLst/>
            <a:cxnLst/>
            <a:rect l="l" t="t" r="r" b="b"/>
            <a:pathLst>
              <a:path w="1619735" h="1619735">
                <a:moveTo>
                  <a:pt x="0" y="0"/>
                </a:moveTo>
                <a:lnTo>
                  <a:pt x="1619735" y="0"/>
                </a:lnTo>
                <a:lnTo>
                  <a:pt x="1619735" y="1619736"/>
                </a:lnTo>
                <a:lnTo>
                  <a:pt x="0" y="16197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5400000">
            <a:off x="1760750" y="4138838"/>
            <a:ext cx="8059571" cy="3143233"/>
          </a:xfrm>
          <a:custGeom>
            <a:avLst/>
            <a:gdLst/>
            <a:ahLst/>
            <a:cxnLst/>
            <a:rect l="l" t="t" r="r" b="b"/>
            <a:pathLst>
              <a:path w="8059571" h="3143233">
                <a:moveTo>
                  <a:pt x="0" y="0"/>
                </a:moveTo>
                <a:lnTo>
                  <a:pt x="8059571" y="0"/>
                </a:lnTo>
                <a:lnTo>
                  <a:pt x="8059571" y="3143232"/>
                </a:lnTo>
                <a:lnTo>
                  <a:pt x="0" y="31432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790119" y="3554656"/>
            <a:ext cx="1619735" cy="1619735"/>
          </a:xfrm>
          <a:custGeom>
            <a:avLst/>
            <a:gdLst/>
            <a:ahLst/>
            <a:cxnLst/>
            <a:rect l="l" t="t" r="r" b="b"/>
            <a:pathLst>
              <a:path w="1619735" h="1619735">
                <a:moveTo>
                  <a:pt x="0" y="0"/>
                </a:moveTo>
                <a:lnTo>
                  <a:pt x="1619735" y="0"/>
                </a:lnTo>
                <a:lnTo>
                  <a:pt x="1619735" y="1619736"/>
                </a:lnTo>
                <a:lnTo>
                  <a:pt x="0" y="16197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00000">
            <a:off x="4696620" y="4138838"/>
            <a:ext cx="8059571" cy="3143233"/>
          </a:xfrm>
          <a:custGeom>
            <a:avLst/>
            <a:gdLst/>
            <a:ahLst/>
            <a:cxnLst/>
            <a:rect l="l" t="t" r="r" b="b"/>
            <a:pathLst>
              <a:path w="8059571" h="3143233">
                <a:moveTo>
                  <a:pt x="0" y="0"/>
                </a:moveTo>
                <a:lnTo>
                  <a:pt x="8059571" y="0"/>
                </a:lnTo>
                <a:lnTo>
                  <a:pt x="8059571" y="3143232"/>
                </a:lnTo>
                <a:lnTo>
                  <a:pt x="0" y="31432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7945882" y="3707056"/>
            <a:ext cx="1499110" cy="1499110"/>
          </a:xfrm>
          <a:custGeom>
            <a:avLst/>
            <a:gdLst/>
            <a:ahLst/>
            <a:cxnLst/>
            <a:rect l="l" t="t" r="r" b="b"/>
            <a:pathLst>
              <a:path w="1499110" h="1499110">
                <a:moveTo>
                  <a:pt x="0" y="0"/>
                </a:moveTo>
                <a:lnTo>
                  <a:pt x="1499110" y="0"/>
                </a:lnTo>
                <a:lnTo>
                  <a:pt x="1499110" y="1499110"/>
                </a:lnTo>
                <a:lnTo>
                  <a:pt x="0" y="14991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5400000">
            <a:off x="7570553" y="4138838"/>
            <a:ext cx="8059571" cy="3143233"/>
          </a:xfrm>
          <a:custGeom>
            <a:avLst/>
            <a:gdLst/>
            <a:ahLst/>
            <a:cxnLst/>
            <a:rect l="l" t="t" r="r" b="b"/>
            <a:pathLst>
              <a:path w="8059571" h="3143233">
                <a:moveTo>
                  <a:pt x="0" y="0"/>
                </a:moveTo>
                <a:lnTo>
                  <a:pt x="8059571" y="0"/>
                </a:lnTo>
                <a:lnTo>
                  <a:pt x="8059571" y="3143232"/>
                </a:lnTo>
                <a:lnTo>
                  <a:pt x="0" y="31432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0745697" y="3175908"/>
            <a:ext cx="1811311" cy="1098848"/>
          </a:xfrm>
          <a:custGeom>
            <a:avLst/>
            <a:gdLst/>
            <a:ahLst/>
            <a:cxnLst/>
            <a:rect l="l" t="t" r="r" b="b"/>
            <a:pathLst>
              <a:path w="1811311" h="1098848">
                <a:moveTo>
                  <a:pt x="0" y="0"/>
                </a:moveTo>
                <a:lnTo>
                  <a:pt x="1811311" y="0"/>
                </a:lnTo>
                <a:lnTo>
                  <a:pt x="1811311" y="1098848"/>
                </a:lnTo>
                <a:lnTo>
                  <a:pt x="0" y="109884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1867" r="-11915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1333313" y="3773387"/>
            <a:ext cx="1585868" cy="1538863"/>
          </a:xfrm>
          <a:custGeom>
            <a:avLst/>
            <a:gdLst/>
            <a:ahLst/>
            <a:cxnLst/>
            <a:rect l="l" t="t" r="r" b="b"/>
            <a:pathLst>
              <a:path w="1585868" h="1538863">
                <a:moveTo>
                  <a:pt x="0" y="0"/>
                </a:moveTo>
                <a:lnTo>
                  <a:pt x="1585868" y="0"/>
                </a:lnTo>
                <a:lnTo>
                  <a:pt x="1585868" y="1538863"/>
                </a:lnTo>
                <a:lnTo>
                  <a:pt x="0" y="153886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6038" t="-7336" r="-41797" b="-7100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2261440" y="3707056"/>
            <a:ext cx="1619735" cy="1619735"/>
          </a:xfrm>
          <a:custGeom>
            <a:avLst/>
            <a:gdLst/>
            <a:ahLst/>
            <a:cxnLst/>
            <a:rect l="l" t="t" r="r" b="b"/>
            <a:pathLst>
              <a:path w="1619735" h="1619735">
                <a:moveTo>
                  <a:pt x="0" y="0"/>
                </a:moveTo>
                <a:lnTo>
                  <a:pt x="1619735" y="0"/>
                </a:lnTo>
                <a:lnTo>
                  <a:pt x="1619735" y="1619736"/>
                </a:lnTo>
                <a:lnTo>
                  <a:pt x="0" y="16197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3607203" y="3283825"/>
            <a:ext cx="1900092" cy="1426166"/>
          </a:xfrm>
          <a:custGeom>
            <a:avLst/>
            <a:gdLst/>
            <a:ahLst/>
            <a:cxnLst/>
            <a:rect l="l" t="t" r="r" b="b"/>
            <a:pathLst>
              <a:path w="1900092" h="1426166">
                <a:moveTo>
                  <a:pt x="0" y="0"/>
                </a:moveTo>
                <a:lnTo>
                  <a:pt x="1900092" y="0"/>
                </a:lnTo>
                <a:lnTo>
                  <a:pt x="1900092" y="1426166"/>
                </a:lnTo>
                <a:lnTo>
                  <a:pt x="0" y="142616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3499253" y="4852683"/>
            <a:ext cx="2408356" cy="579899"/>
          </a:xfrm>
          <a:custGeom>
            <a:avLst/>
            <a:gdLst/>
            <a:ahLst/>
            <a:cxnLst/>
            <a:rect l="l" t="t" r="r" b="b"/>
            <a:pathLst>
              <a:path w="2408356" h="579899">
                <a:moveTo>
                  <a:pt x="0" y="0"/>
                </a:moveTo>
                <a:lnTo>
                  <a:pt x="2408356" y="0"/>
                </a:lnTo>
                <a:lnTo>
                  <a:pt x="2408356" y="579899"/>
                </a:lnTo>
                <a:lnTo>
                  <a:pt x="0" y="57989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9319" t="-162434" r="-18248" b="-122064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3330194" y="-6462151"/>
            <a:ext cx="12278047" cy="9010650"/>
          </a:xfrm>
          <a:custGeom>
            <a:avLst/>
            <a:gdLst/>
            <a:ahLst/>
            <a:cxnLst/>
            <a:rect l="l" t="t" r="r" b="b"/>
            <a:pathLst>
              <a:path w="12278047" h="9010650">
                <a:moveTo>
                  <a:pt x="0" y="0"/>
                </a:moveTo>
                <a:lnTo>
                  <a:pt x="12278047" y="0"/>
                </a:lnTo>
                <a:lnTo>
                  <a:pt x="12278047" y="9010650"/>
                </a:lnTo>
                <a:lnTo>
                  <a:pt x="0" y="90106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41000"/>
            </a:blip>
            <a:stretch>
              <a:fillRect t="-22464" b="-13796"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13514855" y="2862824"/>
            <a:ext cx="2093386" cy="278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11"/>
              </a:lnSpc>
            </a:pPr>
            <a:r>
              <a:rPr lang="en-US" sz="2111" b="1">
                <a:gradFill>
                  <a:gsLst>
                    <a:gs pos="0">
                      <a:srgbClr val="1C66A7">
                        <a:alpha val="100000"/>
                      </a:srgbClr>
                    </a:gs>
                    <a:gs pos="100000">
                      <a:srgbClr val="013E75">
                        <a:alpha val="100000"/>
                      </a:srgbClr>
                    </a:gs>
                  </a:gsLst>
                  <a:lin ang="0"/>
                </a:gradFill>
                <a:latin typeface="Gotham Bold"/>
                <a:ea typeface="Gotham Bold"/>
                <a:cs typeface="Gotham Bold"/>
                <a:sym typeface="Gotham Bold"/>
              </a:rPr>
              <a:t>DEV &amp; DEPLOY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171955" y="6062879"/>
            <a:ext cx="2908509" cy="1589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Python . Flask</a:t>
            </a:r>
          </a:p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Git . GitHub</a:t>
            </a:r>
          </a:p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Netlify . Railway</a:t>
            </a:r>
          </a:p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pytest . Gunicorn</a:t>
            </a:r>
          </a:p>
        </p:txBody>
      </p:sp>
      <p:sp>
        <p:nvSpPr>
          <p:cNvPr id="22" name="Freeform 22"/>
          <p:cNvSpPr/>
          <p:nvPr/>
        </p:nvSpPr>
        <p:spPr>
          <a:xfrm>
            <a:off x="13419605" y="-2902808"/>
            <a:ext cx="12278047" cy="9584181"/>
          </a:xfrm>
          <a:custGeom>
            <a:avLst/>
            <a:gdLst/>
            <a:ahLst/>
            <a:cxnLst/>
            <a:rect l="l" t="t" r="r" b="b"/>
            <a:pathLst>
              <a:path w="12278047" h="9584181">
                <a:moveTo>
                  <a:pt x="0" y="0"/>
                </a:moveTo>
                <a:lnTo>
                  <a:pt x="12278047" y="0"/>
                </a:lnTo>
                <a:lnTo>
                  <a:pt x="12278047" y="9584181"/>
                </a:lnTo>
                <a:lnTo>
                  <a:pt x="0" y="958418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41000"/>
            </a:blip>
            <a:stretch>
              <a:fillRect t="-21120" b="-6986"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4784517" y="9258300"/>
            <a:ext cx="1854930" cy="1361847"/>
          </a:xfrm>
          <a:custGeom>
            <a:avLst/>
            <a:gdLst/>
            <a:ahLst/>
            <a:cxnLst/>
            <a:rect l="l" t="t" r="r" b="b"/>
            <a:pathLst>
              <a:path w="1854930" h="1361847">
                <a:moveTo>
                  <a:pt x="0" y="0"/>
                </a:moveTo>
                <a:lnTo>
                  <a:pt x="1854930" y="0"/>
                </a:lnTo>
                <a:lnTo>
                  <a:pt x="1854930" y="1361847"/>
                </a:lnTo>
                <a:lnTo>
                  <a:pt x="0" y="136184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3572005" y="-2750408"/>
            <a:ext cx="12278047" cy="9584181"/>
          </a:xfrm>
          <a:custGeom>
            <a:avLst/>
            <a:gdLst/>
            <a:ahLst/>
            <a:cxnLst/>
            <a:rect l="l" t="t" r="r" b="b"/>
            <a:pathLst>
              <a:path w="12278047" h="9584181">
                <a:moveTo>
                  <a:pt x="0" y="0"/>
                </a:moveTo>
                <a:lnTo>
                  <a:pt x="12278047" y="0"/>
                </a:lnTo>
                <a:lnTo>
                  <a:pt x="12278047" y="9584181"/>
                </a:lnTo>
                <a:lnTo>
                  <a:pt x="0" y="958418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41000"/>
            </a:blip>
            <a:stretch>
              <a:fillRect t="-21120" b="-6986"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6503299" y="9667272"/>
            <a:ext cx="1534509" cy="543903"/>
          </a:xfrm>
          <a:custGeom>
            <a:avLst/>
            <a:gdLst/>
            <a:ahLst/>
            <a:cxnLst/>
            <a:rect l="l" t="t" r="r" b="b"/>
            <a:pathLst>
              <a:path w="1534509" h="543903">
                <a:moveTo>
                  <a:pt x="0" y="0"/>
                </a:moveTo>
                <a:lnTo>
                  <a:pt x="1534509" y="0"/>
                </a:lnTo>
                <a:lnTo>
                  <a:pt x="1534509" y="543903"/>
                </a:lnTo>
                <a:lnTo>
                  <a:pt x="0" y="54390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5664919" y="4107748"/>
            <a:ext cx="1489870" cy="1489870"/>
          </a:xfrm>
          <a:custGeom>
            <a:avLst/>
            <a:gdLst/>
            <a:ahLst/>
            <a:cxnLst/>
            <a:rect l="l" t="t" r="r" b="b"/>
            <a:pathLst>
              <a:path w="1489870" h="1489870">
                <a:moveTo>
                  <a:pt x="0" y="0"/>
                </a:moveTo>
                <a:lnTo>
                  <a:pt x="1489870" y="0"/>
                </a:lnTo>
                <a:lnTo>
                  <a:pt x="1489870" y="1489870"/>
                </a:lnTo>
                <a:lnTo>
                  <a:pt x="0" y="148987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10199679" y="5662829"/>
            <a:ext cx="2857114" cy="1989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localStorage</a:t>
            </a:r>
          </a:p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sessionStorage</a:t>
            </a:r>
          </a:p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JSON</a:t>
            </a:r>
          </a:p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Web Storage</a:t>
            </a:r>
          </a:p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MySQL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109040" y="2897599"/>
            <a:ext cx="1673537" cy="278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11"/>
              </a:lnSpc>
            </a:pPr>
            <a:r>
              <a:rPr lang="en-US" sz="2111" b="1">
                <a:solidFill>
                  <a:srgbClr val="013E75"/>
                </a:solidFill>
                <a:latin typeface="Gotham Bold"/>
                <a:ea typeface="Gotham Bold"/>
                <a:cs typeface="Gotham Bold"/>
                <a:sym typeface="Gotham Bold"/>
              </a:rPr>
              <a:t>INTERFACE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738673" y="2862824"/>
            <a:ext cx="2093296" cy="278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11"/>
              </a:lnSpc>
            </a:pPr>
            <a:r>
              <a:rPr lang="en-US" sz="2111" b="1">
                <a:gradFill>
                  <a:gsLst>
                    <a:gs pos="0">
                      <a:srgbClr val="1C66A7">
                        <a:alpha val="100000"/>
                      </a:srgbClr>
                    </a:gs>
                    <a:gs pos="100000">
                      <a:srgbClr val="013E75">
                        <a:alpha val="100000"/>
                      </a:srgbClr>
                    </a:gs>
                  </a:gsLst>
                  <a:lin ang="0"/>
                </a:gradFill>
                <a:latin typeface="Gotham Bold"/>
                <a:ea typeface="Gotham Bold"/>
                <a:cs typeface="Gotham Bold"/>
                <a:sym typeface="Gotham Bold"/>
              </a:rPr>
              <a:t>INTELIGÊNCIA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704066" y="2862824"/>
            <a:ext cx="2286557" cy="278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11"/>
              </a:lnSpc>
            </a:pPr>
            <a:r>
              <a:rPr lang="en-US" sz="2111" b="1">
                <a:gradFill>
                  <a:gsLst>
                    <a:gs pos="0">
                      <a:srgbClr val="1C66A7">
                        <a:alpha val="100000"/>
                      </a:srgbClr>
                    </a:gs>
                    <a:gs pos="100000">
                      <a:srgbClr val="013E75">
                        <a:alpha val="100000"/>
                      </a:srgbClr>
                    </a:gs>
                  </a:gsLst>
                  <a:lin ang="0"/>
                </a:gradFill>
                <a:latin typeface="Gotham Bold"/>
                <a:ea typeface="Gotham Bold"/>
                <a:cs typeface="Gotham Bold"/>
                <a:sym typeface="Gotham Bold"/>
              </a:rPr>
              <a:t>INTEGRAÇÕES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1174322" y="2862824"/>
            <a:ext cx="1114866" cy="278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11"/>
              </a:lnSpc>
            </a:pPr>
            <a:r>
              <a:rPr lang="en-US" sz="2111" b="1">
                <a:gradFill>
                  <a:gsLst>
                    <a:gs pos="0">
                      <a:srgbClr val="1C66A7">
                        <a:alpha val="100000"/>
                      </a:srgbClr>
                    </a:gs>
                    <a:gs pos="100000">
                      <a:srgbClr val="013E75">
                        <a:alpha val="100000"/>
                      </a:srgbClr>
                    </a:gs>
                  </a:gsLst>
                  <a:lin ang="0"/>
                </a:gradFill>
                <a:latin typeface="Gotham Bold"/>
                <a:ea typeface="Gotham Bold"/>
                <a:cs typeface="Gotham Bold"/>
                <a:sym typeface="Gotham Bold"/>
              </a:rPr>
              <a:t>DADOS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533109" y="5720516"/>
            <a:ext cx="2628471" cy="1589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YouTube API</a:t>
            </a:r>
          </a:p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Web Playback SDK</a:t>
            </a:r>
          </a:p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OAuth 2.0 · PKCE</a:t>
            </a:r>
          </a:p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REST API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527405" y="5785043"/>
            <a:ext cx="2748553" cy="2389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Deepseek</a:t>
            </a:r>
          </a:p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Responses API</a:t>
            </a:r>
          </a:p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Structured Outputs</a:t>
            </a:r>
          </a:p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Pydantic</a:t>
            </a:r>
          </a:p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+ regras harmônicas locais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618896" y="5785043"/>
            <a:ext cx="2600023" cy="1989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HTML5 . CSS3</a:t>
            </a:r>
          </a:p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Vanilla JavaScript</a:t>
            </a:r>
          </a:p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PWA . Service Worker</a:t>
            </a:r>
          </a:p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Web App Manifest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732885" y="286403"/>
            <a:ext cx="8115300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gradFill>
                  <a:gsLst>
                    <a:gs pos="0">
                      <a:srgbClr val="1C66A7">
                        <a:alpha val="100000"/>
                      </a:srgbClr>
                    </a:gs>
                    <a:gs pos="100000">
                      <a:srgbClr val="013E75">
                        <a:alpha val="100000"/>
                      </a:srgbClr>
                    </a:gs>
                  </a:gsLst>
                  <a:lin ang="0"/>
                </a:gradFill>
                <a:latin typeface="Gotham"/>
                <a:ea typeface="Gotham"/>
                <a:cs typeface="Gotham"/>
                <a:sym typeface="Gotham"/>
              </a:rPr>
              <a:t>TECNOLOGIAS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-4753989" y="757573"/>
            <a:ext cx="17673170" cy="654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92"/>
              </a:lnSpc>
              <a:spcBef>
                <a:spcPct val="0"/>
              </a:spcBef>
            </a:pPr>
            <a:r>
              <a:rPr lang="en-US" sz="3851" b="1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Que nos conectam</a:t>
            </a:r>
          </a:p>
        </p:txBody>
      </p:sp>
      <p:sp>
        <p:nvSpPr>
          <p:cNvPr id="37" name="Freeform 37"/>
          <p:cNvSpPr/>
          <p:nvPr/>
        </p:nvSpPr>
        <p:spPr>
          <a:xfrm>
            <a:off x="0" y="0"/>
            <a:ext cx="1332260" cy="939202"/>
          </a:xfrm>
          <a:custGeom>
            <a:avLst/>
            <a:gdLst/>
            <a:ahLst/>
            <a:cxnLst/>
            <a:rect l="l" t="t" r="r" b="b"/>
            <a:pathLst>
              <a:path w="1332260" h="939202">
                <a:moveTo>
                  <a:pt x="0" y="0"/>
                </a:moveTo>
                <a:lnTo>
                  <a:pt x="1332260" y="0"/>
                </a:lnTo>
                <a:lnTo>
                  <a:pt x="1332260" y="939202"/>
                </a:lnTo>
                <a:lnTo>
                  <a:pt x="0" y="93920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851366" y="937929"/>
            <a:ext cx="9951481" cy="6763762"/>
          </a:xfrm>
          <a:custGeom>
            <a:avLst/>
            <a:gdLst/>
            <a:ahLst/>
            <a:cxnLst/>
            <a:rect l="l" t="t" r="r" b="b"/>
            <a:pathLst>
              <a:path w="9951481" h="6763762">
                <a:moveTo>
                  <a:pt x="0" y="0"/>
                </a:moveTo>
                <a:lnTo>
                  <a:pt x="9951482" y="0"/>
                </a:lnTo>
                <a:lnTo>
                  <a:pt x="9951482" y="6763762"/>
                </a:lnTo>
                <a:lnTo>
                  <a:pt x="0" y="67637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t="-1610" b="-4551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127587" y="0"/>
            <a:ext cx="18721036" cy="10287000"/>
            <a:chOff x="0" y="0"/>
            <a:chExt cx="4930643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930643" cy="2709333"/>
            </a:xfrm>
            <a:custGeom>
              <a:avLst/>
              <a:gdLst/>
              <a:ahLst/>
              <a:cxnLst/>
              <a:rect l="l" t="t" r="r" b="b"/>
              <a:pathLst>
                <a:path w="4930643" h="2709333">
                  <a:moveTo>
                    <a:pt x="0" y="0"/>
                  </a:moveTo>
                  <a:lnTo>
                    <a:pt x="4930643" y="0"/>
                  </a:lnTo>
                  <a:lnTo>
                    <a:pt x="4930643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AEBE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4930643" cy="2737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0"/>
            <a:ext cx="20642962" cy="10287000"/>
          </a:xfrm>
          <a:custGeom>
            <a:avLst/>
            <a:gdLst/>
            <a:ahLst/>
            <a:cxnLst/>
            <a:rect l="l" t="t" r="r" b="b"/>
            <a:pathLst>
              <a:path w="20642962" h="10287000">
                <a:moveTo>
                  <a:pt x="0" y="0"/>
                </a:moveTo>
                <a:lnTo>
                  <a:pt x="20642962" y="0"/>
                </a:lnTo>
                <a:lnTo>
                  <a:pt x="2064296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5000"/>
            </a:blip>
            <a:stretch>
              <a:fillRect l="-4730" t="-177202" b="-177202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1440742" y="-1343346"/>
            <a:ext cx="12271213" cy="2278707"/>
          </a:xfrm>
          <a:custGeom>
            <a:avLst/>
            <a:gdLst/>
            <a:ahLst/>
            <a:cxnLst/>
            <a:rect l="l" t="t" r="r" b="b"/>
            <a:pathLst>
              <a:path w="12271213" h="2278707">
                <a:moveTo>
                  <a:pt x="0" y="0"/>
                </a:moveTo>
                <a:lnTo>
                  <a:pt x="12271213" y="0"/>
                </a:lnTo>
                <a:lnTo>
                  <a:pt x="12271213" y="2278707"/>
                </a:lnTo>
                <a:lnTo>
                  <a:pt x="0" y="22787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5000"/>
            </a:blip>
            <a:stretch>
              <a:fillRect l="-15150" t="-99436" b="-769478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784517" y="9258300"/>
            <a:ext cx="1854930" cy="1361847"/>
          </a:xfrm>
          <a:custGeom>
            <a:avLst/>
            <a:gdLst/>
            <a:ahLst/>
            <a:cxnLst/>
            <a:rect l="l" t="t" r="r" b="b"/>
            <a:pathLst>
              <a:path w="1854930" h="1361847">
                <a:moveTo>
                  <a:pt x="0" y="0"/>
                </a:moveTo>
                <a:lnTo>
                  <a:pt x="1854930" y="0"/>
                </a:lnTo>
                <a:lnTo>
                  <a:pt x="1854930" y="1361847"/>
                </a:lnTo>
                <a:lnTo>
                  <a:pt x="0" y="13618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175959" y="9313372"/>
            <a:ext cx="2225252" cy="1251704"/>
          </a:xfrm>
          <a:custGeom>
            <a:avLst/>
            <a:gdLst/>
            <a:ahLst/>
            <a:cxnLst/>
            <a:rect l="l" t="t" r="r" b="b"/>
            <a:pathLst>
              <a:path w="2225252" h="1251704">
                <a:moveTo>
                  <a:pt x="0" y="0"/>
                </a:moveTo>
                <a:lnTo>
                  <a:pt x="2225252" y="0"/>
                </a:lnTo>
                <a:lnTo>
                  <a:pt x="2225252" y="1251704"/>
                </a:lnTo>
                <a:lnTo>
                  <a:pt x="0" y="12517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3309071" y="6121336"/>
            <a:ext cx="8675541" cy="7098101"/>
          </a:xfrm>
          <a:custGeom>
            <a:avLst/>
            <a:gdLst/>
            <a:ahLst/>
            <a:cxnLst/>
            <a:rect l="l" t="t" r="r" b="b"/>
            <a:pathLst>
              <a:path w="8675541" h="7098101">
                <a:moveTo>
                  <a:pt x="0" y="0"/>
                </a:moveTo>
                <a:lnTo>
                  <a:pt x="8675542" y="0"/>
                </a:lnTo>
                <a:lnTo>
                  <a:pt x="8675542" y="7098101"/>
                </a:lnTo>
                <a:lnTo>
                  <a:pt x="0" y="70981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t="-12283" b="-9940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127587" y="8320816"/>
            <a:ext cx="6088293" cy="1966184"/>
          </a:xfrm>
          <a:custGeom>
            <a:avLst/>
            <a:gdLst/>
            <a:ahLst/>
            <a:cxnLst/>
            <a:rect l="l" t="t" r="r" b="b"/>
            <a:pathLst>
              <a:path w="6088293" h="1966184">
                <a:moveTo>
                  <a:pt x="0" y="0"/>
                </a:moveTo>
                <a:lnTo>
                  <a:pt x="6088294" y="0"/>
                </a:lnTo>
                <a:lnTo>
                  <a:pt x="6088294" y="1966184"/>
                </a:lnTo>
                <a:lnTo>
                  <a:pt x="0" y="196618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961" r="-1431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0" y="0"/>
            <a:ext cx="1332260" cy="939202"/>
          </a:xfrm>
          <a:custGeom>
            <a:avLst/>
            <a:gdLst/>
            <a:ahLst/>
            <a:cxnLst/>
            <a:rect l="l" t="t" r="r" b="b"/>
            <a:pathLst>
              <a:path w="1332260" h="939202">
                <a:moveTo>
                  <a:pt x="0" y="0"/>
                </a:moveTo>
                <a:lnTo>
                  <a:pt x="1332260" y="0"/>
                </a:lnTo>
                <a:lnTo>
                  <a:pt x="1332260" y="939202"/>
                </a:lnTo>
                <a:lnTo>
                  <a:pt x="0" y="9392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9378154" y="5999321"/>
            <a:ext cx="3760145" cy="6684703"/>
          </a:xfrm>
          <a:custGeom>
            <a:avLst/>
            <a:gdLst/>
            <a:ahLst/>
            <a:cxnLst/>
            <a:rect l="l" t="t" r="r" b="b"/>
            <a:pathLst>
              <a:path w="3760145" h="6684703">
                <a:moveTo>
                  <a:pt x="0" y="0"/>
                </a:moveTo>
                <a:lnTo>
                  <a:pt x="3760145" y="0"/>
                </a:lnTo>
                <a:lnTo>
                  <a:pt x="3760145" y="6684703"/>
                </a:lnTo>
                <a:lnTo>
                  <a:pt x="0" y="668470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8025662" y="4343007"/>
            <a:ext cx="1971559" cy="491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85"/>
              </a:lnSpc>
              <a:spcBef>
                <a:spcPct val="0"/>
              </a:spcBef>
            </a:pPr>
            <a:r>
              <a:rPr lang="en-US" sz="2918">
                <a:solidFill>
                  <a:srgbClr val="EAEBEE"/>
                </a:solidFill>
                <a:latin typeface="Gotham"/>
                <a:ea typeface="Gotham"/>
                <a:cs typeface="Gotham"/>
                <a:sym typeface="Gotham"/>
              </a:rPr>
              <a:t>SAM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139238" y="4911154"/>
            <a:ext cx="9525" cy="407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2"/>
              </a:lnSpc>
              <a:spcBef>
                <a:spcPct val="0"/>
              </a:spcBef>
            </a:pPr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0" y="4145979"/>
            <a:ext cx="18593450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4000" b="1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555555">
                        <a:alpha val="100000"/>
                      </a:srgbClr>
                    </a:gs>
                  </a:gsLst>
                  <a:lin ang="0"/>
                </a:gradFill>
                <a:latin typeface="Gotham Bold"/>
                <a:ea typeface="Gotham Bold"/>
                <a:cs typeface="Gotham Bold"/>
                <a:sym typeface="Gotham Bold"/>
              </a:rPr>
              <a:t>VOCE PODE CONTINUAR VENDO APENAS O PALCO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-359012" y="5366321"/>
            <a:ext cx="18750850" cy="75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  <a:spcBef>
                <a:spcPct val="0"/>
              </a:spcBef>
            </a:pPr>
            <a:r>
              <a:rPr lang="en-US" sz="4400" b="1">
                <a:gradFill>
                  <a:gsLst>
                    <a:gs pos="0">
                      <a:srgbClr val="1C66A7">
                        <a:alpha val="100000"/>
                      </a:srgbClr>
                    </a:gs>
                    <a:gs pos="100000">
                      <a:srgbClr val="013E75">
                        <a:alpha val="100000"/>
                      </a:srgbClr>
                    </a:gs>
                  </a:gsLst>
                  <a:lin ang="0"/>
                </a:gradFill>
                <a:latin typeface="Gotham Bold"/>
                <a:ea typeface="Gotham Bold"/>
                <a:cs typeface="Gotham Bold"/>
                <a:sym typeface="Gotham Bold"/>
              </a:rPr>
              <a:t>QUE NÓS CUIDAMOS DA SUA MELHOR APRESENTAÇÃO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0274618" y="7946707"/>
            <a:ext cx="2030730" cy="407670"/>
            <a:chOff x="0" y="0"/>
            <a:chExt cx="2707640" cy="543560"/>
          </a:xfrm>
        </p:grpSpPr>
        <p:sp>
          <p:nvSpPr>
            <p:cNvPr id="19" name="Freeform 19"/>
            <p:cNvSpPr/>
            <p:nvPr/>
          </p:nvSpPr>
          <p:spPr>
            <a:xfrm>
              <a:off x="46913" y="44772"/>
              <a:ext cx="2610700" cy="449061"/>
            </a:xfrm>
            <a:custGeom>
              <a:avLst/>
              <a:gdLst/>
              <a:ahLst/>
              <a:cxnLst/>
              <a:rect l="l" t="t" r="r" b="b"/>
              <a:pathLst>
                <a:path w="2610700" h="449061">
                  <a:moveTo>
                    <a:pt x="161367" y="14918"/>
                  </a:moveTo>
                  <a:cubicBezTo>
                    <a:pt x="518237" y="73338"/>
                    <a:pt x="732867" y="181288"/>
                    <a:pt x="830657" y="163508"/>
                  </a:cubicBezTo>
                  <a:cubicBezTo>
                    <a:pt x="886537" y="152078"/>
                    <a:pt x="906857" y="91118"/>
                    <a:pt x="951307" y="75878"/>
                  </a:cubicBezTo>
                  <a:cubicBezTo>
                    <a:pt x="997027" y="59368"/>
                    <a:pt x="1050367" y="74608"/>
                    <a:pt x="1101167" y="66988"/>
                  </a:cubicBezTo>
                  <a:cubicBezTo>
                    <a:pt x="1154507" y="59368"/>
                    <a:pt x="1191337" y="37778"/>
                    <a:pt x="1263727" y="30158"/>
                  </a:cubicBezTo>
                  <a:cubicBezTo>
                    <a:pt x="1400887" y="13648"/>
                    <a:pt x="1742517" y="-2862"/>
                    <a:pt x="1870787" y="23808"/>
                  </a:cubicBezTo>
                  <a:cubicBezTo>
                    <a:pt x="1934287" y="36508"/>
                    <a:pt x="1960957" y="79688"/>
                    <a:pt x="2007947" y="84768"/>
                  </a:cubicBezTo>
                  <a:cubicBezTo>
                    <a:pt x="2054937" y="89848"/>
                    <a:pt x="2105737" y="59368"/>
                    <a:pt x="2156537" y="54288"/>
                  </a:cubicBezTo>
                  <a:cubicBezTo>
                    <a:pt x="2206067" y="49208"/>
                    <a:pt x="2256867" y="50478"/>
                    <a:pt x="2308937" y="54288"/>
                  </a:cubicBezTo>
                  <a:cubicBezTo>
                    <a:pt x="2364817" y="58098"/>
                    <a:pt x="2479117" y="82228"/>
                    <a:pt x="2480387" y="77148"/>
                  </a:cubicBezTo>
                  <a:cubicBezTo>
                    <a:pt x="2480387" y="74608"/>
                    <a:pt x="2434667" y="60638"/>
                    <a:pt x="2434667" y="59368"/>
                  </a:cubicBezTo>
                  <a:cubicBezTo>
                    <a:pt x="2434667" y="58098"/>
                    <a:pt x="2495627" y="70798"/>
                    <a:pt x="2517217" y="79688"/>
                  </a:cubicBezTo>
                  <a:cubicBezTo>
                    <a:pt x="2531187" y="86038"/>
                    <a:pt x="2540077" y="92388"/>
                    <a:pt x="2551507" y="103818"/>
                  </a:cubicBezTo>
                  <a:cubicBezTo>
                    <a:pt x="2568017" y="120328"/>
                    <a:pt x="2589607" y="148268"/>
                    <a:pt x="2599767" y="173668"/>
                  </a:cubicBezTo>
                  <a:cubicBezTo>
                    <a:pt x="2608657" y="199068"/>
                    <a:pt x="2612467" y="229548"/>
                    <a:pt x="2609927" y="257488"/>
                  </a:cubicBezTo>
                  <a:cubicBezTo>
                    <a:pt x="2606117" y="284158"/>
                    <a:pt x="2592147" y="315908"/>
                    <a:pt x="2579447" y="336228"/>
                  </a:cubicBezTo>
                  <a:cubicBezTo>
                    <a:pt x="2571827" y="350198"/>
                    <a:pt x="2564207" y="357818"/>
                    <a:pt x="2551507" y="367978"/>
                  </a:cubicBezTo>
                  <a:cubicBezTo>
                    <a:pt x="2533727" y="381948"/>
                    <a:pt x="2499437" y="399728"/>
                    <a:pt x="2476577" y="407348"/>
                  </a:cubicBezTo>
                  <a:cubicBezTo>
                    <a:pt x="2461337" y="411158"/>
                    <a:pt x="2435937" y="416238"/>
                    <a:pt x="2434667" y="412428"/>
                  </a:cubicBezTo>
                  <a:cubicBezTo>
                    <a:pt x="2432127" y="404808"/>
                    <a:pt x="2565477" y="327338"/>
                    <a:pt x="2566747" y="329878"/>
                  </a:cubicBezTo>
                  <a:cubicBezTo>
                    <a:pt x="2568017" y="331148"/>
                    <a:pt x="2491817" y="409888"/>
                    <a:pt x="2441017" y="425128"/>
                  </a:cubicBezTo>
                  <a:cubicBezTo>
                    <a:pt x="2381327" y="442908"/>
                    <a:pt x="2325447" y="413698"/>
                    <a:pt x="2223847" y="409888"/>
                  </a:cubicBezTo>
                  <a:cubicBezTo>
                    <a:pt x="1980007" y="400998"/>
                    <a:pt x="1257377" y="432748"/>
                    <a:pt x="979247" y="408618"/>
                  </a:cubicBezTo>
                  <a:cubicBezTo>
                    <a:pt x="838277" y="395918"/>
                    <a:pt x="740487" y="355278"/>
                    <a:pt x="661747" y="351468"/>
                  </a:cubicBezTo>
                  <a:cubicBezTo>
                    <a:pt x="614757" y="348928"/>
                    <a:pt x="584277" y="365438"/>
                    <a:pt x="551257" y="359088"/>
                  </a:cubicBezTo>
                  <a:cubicBezTo>
                    <a:pt x="523317" y="352738"/>
                    <a:pt x="496647" y="337498"/>
                    <a:pt x="476327" y="319718"/>
                  </a:cubicBezTo>
                  <a:cubicBezTo>
                    <a:pt x="454737" y="300668"/>
                    <a:pt x="436957" y="273998"/>
                    <a:pt x="426797" y="248598"/>
                  </a:cubicBezTo>
                  <a:cubicBezTo>
                    <a:pt x="417907" y="223198"/>
                    <a:pt x="414097" y="191448"/>
                    <a:pt x="416637" y="163508"/>
                  </a:cubicBezTo>
                  <a:cubicBezTo>
                    <a:pt x="420447" y="136838"/>
                    <a:pt x="431877" y="106358"/>
                    <a:pt x="447117" y="83498"/>
                  </a:cubicBezTo>
                  <a:cubicBezTo>
                    <a:pt x="462357" y="60638"/>
                    <a:pt x="491567" y="39048"/>
                    <a:pt x="510617" y="27618"/>
                  </a:cubicBezTo>
                  <a:cubicBezTo>
                    <a:pt x="525857" y="18728"/>
                    <a:pt x="530937" y="16188"/>
                    <a:pt x="551257" y="12378"/>
                  </a:cubicBezTo>
                  <a:cubicBezTo>
                    <a:pt x="605867" y="948"/>
                    <a:pt x="783667" y="-5402"/>
                    <a:pt x="859867" y="6028"/>
                  </a:cubicBezTo>
                  <a:cubicBezTo>
                    <a:pt x="905587" y="13648"/>
                    <a:pt x="942417" y="26348"/>
                    <a:pt x="967817" y="42858"/>
                  </a:cubicBezTo>
                  <a:cubicBezTo>
                    <a:pt x="986867" y="54288"/>
                    <a:pt x="997027" y="65718"/>
                    <a:pt x="1007187" y="84768"/>
                  </a:cubicBezTo>
                  <a:cubicBezTo>
                    <a:pt x="1022427" y="111438"/>
                    <a:pt x="1040207" y="159698"/>
                    <a:pt x="1037667" y="195258"/>
                  </a:cubicBezTo>
                  <a:cubicBezTo>
                    <a:pt x="1036397" y="230818"/>
                    <a:pt x="1019887" y="273998"/>
                    <a:pt x="995757" y="300668"/>
                  </a:cubicBezTo>
                  <a:cubicBezTo>
                    <a:pt x="972897" y="328608"/>
                    <a:pt x="933527" y="352738"/>
                    <a:pt x="897967" y="360358"/>
                  </a:cubicBezTo>
                  <a:cubicBezTo>
                    <a:pt x="862407" y="367978"/>
                    <a:pt x="814147" y="357818"/>
                    <a:pt x="784937" y="347658"/>
                  </a:cubicBezTo>
                  <a:cubicBezTo>
                    <a:pt x="764617" y="340038"/>
                    <a:pt x="751917" y="331148"/>
                    <a:pt x="736677" y="314638"/>
                  </a:cubicBezTo>
                  <a:cubicBezTo>
                    <a:pt x="716357" y="291778"/>
                    <a:pt x="689687" y="249868"/>
                    <a:pt x="683337" y="214308"/>
                  </a:cubicBezTo>
                  <a:cubicBezTo>
                    <a:pt x="676987" y="178748"/>
                    <a:pt x="684607" y="133028"/>
                    <a:pt x="702387" y="101278"/>
                  </a:cubicBezTo>
                  <a:cubicBezTo>
                    <a:pt x="718897" y="69528"/>
                    <a:pt x="758267" y="37778"/>
                    <a:pt x="784937" y="22538"/>
                  </a:cubicBezTo>
                  <a:cubicBezTo>
                    <a:pt x="803987" y="12378"/>
                    <a:pt x="819227" y="8568"/>
                    <a:pt x="840817" y="7298"/>
                  </a:cubicBezTo>
                  <a:cubicBezTo>
                    <a:pt x="871297" y="7298"/>
                    <a:pt x="924637" y="18728"/>
                    <a:pt x="952577" y="32698"/>
                  </a:cubicBezTo>
                  <a:cubicBezTo>
                    <a:pt x="971627" y="41588"/>
                    <a:pt x="983057" y="51748"/>
                    <a:pt x="995757" y="69528"/>
                  </a:cubicBezTo>
                  <a:cubicBezTo>
                    <a:pt x="1013537" y="94928"/>
                    <a:pt x="1036397" y="139378"/>
                    <a:pt x="1037667" y="176208"/>
                  </a:cubicBezTo>
                  <a:cubicBezTo>
                    <a:pt x="1040207" y="211768"/>
                    <a:pt x="1027507" y="256218"/>
                    <a:pt x="1007187" y="285428"/>
                  </a:cubicBezTo>
                  <a:cubicBezTo>
                    <a:pt x="986867" y="315908"/>
                    <a:pt x="960197" y="340038"/>
                    <a:pt x="917017" y="355278"/>
                  </a:cubicBezTo>
                  <a:cubicBezTo>
                    <a:pt x="844627" y="380678"/>
                    <a:pt x="666827" y="371788"/>
                    <a:pt x="594437" y="364168"/>
                  </a:cubicBezTo>
                  <a:cubicBezTo>
                    <a:pt x="557607" y="360358"/>
                    <a:pt x="532207" y="352738"/>
                    <a:pt x="510617" y="343848"/>
                  </a:cubicBezTo>
                  <a:cubicBezTo>
                    <a:pt x="496647" y="336228"/>
                    <a:pt x="486487" y="328608"/>
                    <a:pt x="476327" y="319718"/>
                  </a:cubicBezTo>
                  <a:cubicBezTo>
                    <a:pt x="464897" y="309558"/>
                    <a:pt x="456007" y="300668"/>
                    <a:pt x="447117" y="286698"/>
                  </a:cubicBezTo>
                  <a:cubicBezTo>
                    <a:pt x="435687" y="266378"/>
                    <a:pt x="420447" y="234628"/>
                    <a:pt x="416637" y="206688"/>
                  </a:cubicBezTo>
                  <a:cubicBezTo>
                    <a:pt x="414097" y="180018"/>
                    <a:pt x="417907" y="148268"/>
                    <a:pt x="426797" y="121598"/>
                  </a:cubicBezTo>
                  <a:cubicBezTo>
                    <a:pt x="436957" y="96198"/>
                    <a:pt x="459817" y="68258"/>
                    <a:pt x="476327" y="51748"/>
                  </a:cubicBezTo>
                  <a:cubicBezTo>
                    <a:pt x="487757" y="40318"/>
                    <a:pt x="496647" y="33968"/>
                    <a:pt x="510617" y="27618"/>
                  </a:cubicBezTo>
                  <a:cubicBezTo>
                    <a:pt x="532207" y="17458"/>
                    <a:pt x="560147" y="9838"/>
                    <a:pt x="594437" y="7298"/>
                  </a:cubicBezTo>
                  <a:cubicBezTo>
                    <a:pt x="643967" y="2218"/>
                    <a:pt x="725247" y="11108"/>
                    <a:pt x="783667" y="18728"/>
                  </a:cubicBezTo>
                  <a:cubicBezTo>
                    <a:pt x="837007" y="26348"/>
                    <a:pt x="859867" y="42858"/>
                    <a:pt x="934797" y="51748"/>
                  </a:cubicBezTo>
                  <a:cubicBezTo>
                    <a:pt x="1146887" y="75878"/>
                    <a:pt x="1980007" y="-6672"/>
                    <a:pt x="2170507" y="63178"/>
                  </a:cubicBezTo>
                  <a:cubicBezTo>
                    <a:pt x="2237817" y="88578"/>
                    <a:pt x="2246707" y="160968"/>
                    <a:pt x="2288617" y="163508"/>
                  </a:cubicBezTo>
                  <a:cubicBezTo>
                    <a:pt x="2334337" y="164778"/>
                    <a:pt x="2391487" y="68258"/>
                    <a:pt x="2434667" y="59368"/>
                  </a:cubicBezTo>
                  <a:cubicBezTo>
                    <a:pt x="2465147" y="54288"/>
                    <a:pt x="2493087" y="66988"/>
                    <a:pt x="2517217" y="79688"/>
                  </a:cubicBezTo>
                  <a:cubicBezTo>
                    <a:pt x="2541347" y="92388"/>
                    <a:pt x="2564207" y="112708"/>
                    <a:pt x="2579447" y="135568"/>
                  </a:cubicBezTo>
                  <a:cubicBezTo>
                    <a:pt x="2594687" y="158428"/>
                    <a:pt x="2606117" y="187638"/>
                    <a:pt x="2609927" y="214308"/>
                  </a:cubicBezTo>
                  <a:cubicBezTo>
                    <a:pt x="2612467" y="242248"/>
                    <a:pt x="2608657" y="272728"/>
                    <a:pt x="2599767" y="298128"/>
                  </a:cubicBezTo>
                  <a:cubicBezTo>
                    <a:pt x="2589607" y="323528"/>
                    <a:pt x="2571827" y="350198"/>
                    <a:pt x="2551507" y="367978"/>
                  </a:cubicBezTo>
                  <a:cubicBezTo>
                    <a:pt x="2531187" y="385758"/>
                    <a:pt x="2513407" y="398458"/>
                    <a:pt x="2476577" y="407348"/>
                  </a:cubicBezTo>
                  <a:cubicBezTo>
                    <a:pt x="2399107" y="425128"/>
                    <a:pt x="2209877" y="412428"/>
                    <a:pt x="2089227" y="404808"/>
                  </a:cubicBezTo>
                  <a:cubicBezTo>
                    <a:pt x="1983817" y="398458"/>
                    <a:pt x="1894917" y="376868"/>
                    <a:pt x="1793317" y="370518"/>
                  </a:cubicBezTo>
                  <a:cubicBezTo>
                    <a:pt x="1690447" y="364168"/>
                    <a:pt x="1562177" y="373058"/>
                    <a:pt x="1477087" y="367978"/>
                  </a:cubicBezTo>
                  <a:cubicBezTo>
                    <a:pt x="1418667" y="365438"/>
                    <a:pt x="1379297" y="351468"/>
                    <a:pt x="1331037" y="354008"/>
                  </a:cubicBezTo>
                  <a:cubicBezTo>
                    <a:pt x="1281507" y="355278"/>
                    <a:pt x="1237057" y="376868"/>
                    <a:pt x="1183717" y="380678"/>
                  </a:cubicBezTo>
                  <a:cubicBezTo>
                    <a:pt x="1122757" y="385758"/>
                    <a:pt x="1049097" y="364168"/>
                    <a:pt x="985597" y="375598"/>
                  </a:cubicBezTo>
                  <a:cubicBezTo>
                    <a:pt x="923367" y="387028"/>
                    <a:pt x="887807" y="440368"/>
                    <a:pt x="806527" y="447988"/>
                  </a:cubicBezTo>
                  <a:cubicBezTo>
                    <a:pt x="646507" y="460688"/>
                    <a:pt x="174067" y="357818"/>
                    <a:pt x="66117" y="287968"/>
                  </a:cubicBezTo>
                  <a:cubicBezTo>
                    <a:pt x="26747" y="262568"/>
                    <a:pt x="12777" y="234628"/>
                    <a:pt x="3887" y="202878"/>
                  </a:cubicBezTo>
                  <a:cubicBezTo>
                    <a:pt x="-5003" y="171128"/>
                    <a:pt x="2617" y="125408"/>
                    <a:pt x="14047" y="97468"/>
                  </a:cubicBezTo>
                  <a:cubicBezTo>
                    <a:pt x="22937" y="74608"/>
                    <a:pt x="38177" y="56828"/>
                    <a:pt x="59767" y="42858"/>
                  </a:cubicBezTo>
                  <a:cubicBezTo>
                    <a:pt x="85167" y="26348"/>
                    <a:pt x="161367" y="14918"/>
                    <a:pt x="161367" y="14918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250</Words>
  <Application>Microsoft Office PowerPoint</Application>
  <PresentationFormat>Personalizar</PresentationFormat>
  <Paragraphs>81</Paragraphs>
  <Slides>8</Slides>
  <Notes>0</Notes>
  <HiddenSlides>0</HiddenSlides>
  <MMClips>3</MMClips>
  <ScaleCrop>false</ScaleCrop>
  <HeadingPairs>
    <vt:vector size="8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8" baseType="lpstr">
      <vt:lpstr>Gotham</vt:lpstr>
      <vt:lpstr>Open Sans 2</vt:lpstr>
      <vt:lpstr>Inter Bold</vt:lpstr>
      <vt:lpstr>Arial</vt:lpstr>
      <vt:lpstr>Calibri</vt:lpstr>
      <vt:lpstr>Inter</vt:lpstr>
      <vt:lpstr>Gotham Bold</vt:lpstr>
      <vt:lpstr>Cy Grotesk V3 Key Bold</vt:lpstr>
      <vt:lpstr>Office Theme</vt:lpstr>
      <vt:lpstr>Worksheet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TECNOLOGIAS</dc:title>
  <dc:creator>Lorena Machado Aragao</dc:creator>
  <cp:lastModifiedBy>Lorena Machado Aragao</cp:lastModifiedBy>
  <cp:revision>2</cp:revision>
  <dcterms:created xsi:type="dcterms:W3CDTF">2006-08-16T00:00:00Z</dcterms:created>
  <dcterms:modified xsi:type="dcterms:W3CDTF">2026-10-09T14:59:32Z</dcterms:modified>
  <dc:identifier>DAHWq4rje38</dc:identifier>
</cp:coreProperties>
</file>