
<file path=[Content_Types].xml><?xml version="1.0" encoding="utf-8"?>
<Types xmlns="http://schemas.openxmlformats.org/package/2006/content-types"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2" d="100"/>
          <a:sy n="72" d="100"/>
        </p:scale>
        <p:origin x="6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tableStyles" Target="tableStyle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theme" Target="theme/theme1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viewProps" Target="viewProps.xml" /><Relationship Id="rId5" Type="http://schemas.openxmlformats.org/officeDocument/2006/relationships/slide" Target="slides/slide4.xml" /><Relationship Id="rId10" Type="http://schemas.openxmlformats.org/officeDocument/2006/relationships/presProps" Target="presProps.xml" /><Relationship Id="rId4" Type="http://schemas.openxmlformats.org/officeDocument/2006/relationships/slide" Target="slides/slide3.xml" /><Relationship Id="rId9" Type="http://schemas.openxmlformats.org/officeDocument/2006/relationships/notesMaster" Target="notesMasters/notesMaster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8828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Abertura: luma é um site onde o convidado do evento tira a foto pelo próprio navegador e ela entra na galeria do evento na hora.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Cada integrante fala na ordem em que aparece.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problema não é falta de foto, é falta de um lugar comum onde elas cheguem durante o evento.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tela ao lado é o site rodando em lumalens.com.br: entrada, perfil, evento, câmera, galeria e foto aberta.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site já roda com esse conjunto em lumalens.com.br. A migração pendente é do banco para MySQL e da hospedagem para a Hostinger.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Roadmap: o MVP resolve captura, galeria e controle. O próximo ciclo é sobre engajamento durante a festa.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Encerramento e perguntas.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 /><Relationship Id="rId1" Type="http://schemas.openxmlformats.org/officeDocument/2006/relationships/slideLayout" Target="../slideLayouts/slideLayout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Relationship Id="rId5" Type="http://schemas.openxmlformats.org/officeDocument/2006/relationships/image" Target="../media/image3.png" /><Relationship Id="rId4" Type="http://schemas.openxmlformats.org/officeDocument/2006/relationships/image" Target="../media/image2.png" 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 /><Relationship Id="rId3" Type="http://schemas.openxmlformats.org/officeDocument/2006/relationships/image" Target="../media/image4.png" /><Relationship Id="rId7" Type="http://schemas.openxmlformats.org/officeDocument/2006/relationships/image" Target="../media/image8.pn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7.png" /><Relationship Id="rId5" Type="http://schemas.openxmlformats.org/officeDocument/2006/relationships/image" Target="../media/image6.png" /><Relationship Id="rId4" Type="http://schemas.openxmlformats.org/officeDocument/2006/relationships/image" Target="../media/image5.png" /><Relationship Id="rId9" Type="http://schemas.openxmlformats.org/officeDocument/2006/relationships/image" Target="../media/image2.png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7" Type="http://schemas.openxmlformats.org/officeDocument/2006/relationships/image" Target="../media/image13.png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12.png" /><Relationship Id="rId5" Type="http://schemas.openxmlformats.org/officeDocument/2006/relationships/image" Target="../media/image11.png" /><Relationship Id="rId4" Type="http://schemas.openxmlformats.org/officeDocument/2006/relationships/image" Target="../media/image10.pn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14.gif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 /><Relationship Id="rId7" Type="http://schemas.openxmlformats.org/officeDocument/2006/relationships/image" Target="../media/image18.gif" /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17.png" /><Relationship Id="rId5" Type="http://schemas.openxmlformats.org/officeDocument/2006/relationships/image" Target="../media/image16.png" /><Relationship Id="rId4" Type="http://schemas.openxmlformats.org/officeDocument/2006/relationships/image" Target="../media/image15.png" 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 /><Relationship Id="rId3" Type="http://schemas.openxmlformats.org/officeDocument/2006/relationships/image" Target="../media/image4.png" /><Relationship Id="rId7" Type="http://schemas.openxmlformats.org/officeDocument/2006/relationships/image" Target="../media/image22.png" /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21.png" /><Relationship Id="rId5" Type="http://schemas.openxmlformats.org/officeDocument/2006/relationships/image" Target="../media/image20.png" /><Relationship Id="rId4" Type="http://schemas.openxmlformats.org/officeDocument/2006/relationships/image" Target="../media/image19.png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2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bg_her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pic>
        <p:nvPicPr>
          <p:cNvPr id="3" name="Image 1" descr="/home/claude/assets/mar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240" y="548640"/>
            <a:ext cx="914400" cy="914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28800" y="530352"/>
            <a:ext cx="27432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0" b="1" kern="0" spc="-200" dirty="0">
                <a:solidFill>
                  <a:srgbClr val="A27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luma</a:t>
            </a:r>
            <a:endParaRPr lang="en-US" sz="4800" dirty="0"/>
          </a:p>
        </p:txBody>
      </p:sp>
      <p:sp>
        <p:nvSpPr>
          <p:cNvPr id="5" name="Text 1"/>
          <p:cNvSpPr txBox="1"/>
          <p:nvPr/>
        </p:nvSpPr>
        <p:spPr>
          <a:xfrm>
            <a:off x="777240" y="1965960"/>
            <a:ext cx="69494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6000"/>
              </a:lnSpc>
              <a:buNone/>
            </a:pPr>
            <a:r>
              <a:rPr lang="en-US" sz="4200" b="1" kern="0" spc="-120" dirty="0">
                <a:solidFill>
                  <a:srgbClr val="EAF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Seu evento.</a:t>
            </a:r>
            <a:endParaRPr lang="en-US" sz="4200" dirty="0"/>
          </a:p>
          <a:p>
            <a:pPr marL="0" indent="0">
              <a:lnSpc>
                <a:spcPct val="106000"/>
              </a:lnSpc>
              <a:buNone/>
            </a:pPr>
            <a:r>
              <a:rPr lang="en-US" sz="4200" b="1" kern="0" spc="-120" dirty="0">
                <a:solidFill>
                  <a:srgbClr val="EAF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Todas as memórias.</a:t>
            </a:r>
            <a:endParaRPr lang="en-US" sz="4200" dirty="0"/>
          </a:p>
          <a:p>
            <a:pPr marL="0" indent="0">
              <a:lnSpc>
                <a:spcPct val="106000"/>
              </a:lnSpc>
              <a:buNone/>
            </a:pPr>
            <a:r>
              <a:rPr lang="en-US" sz="4200" b="1" i="1" kern="0" spc="-120" dirty="0">
                <a:solidFill>
                  <a:srgbClr val="FFC9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Um só lugar.</a:t>
            </a:r>
            <a:endParaRPr lang="en-US" sz="4200" dirty="0"/>
          </a:p>
        </p:txBody>
      </p:sp>
      <p:sp>
        <p:nvSpPr>
          <p:cNvPr id="6" name="Shape 2"/>
          <p:cNvSpPr/>
          <p:nvPr/>
        </p:nvSpPr>
        <p:spPr>
          <a:xfrm>
            <a:off x="777240" y="5029200"/>
            <a:ext cx="2926080" cy="0"/>
          </a:xfrm>
          <a:prstGeom prst="line">
            <a:avLst/>
          </a:prstGeom>
          <a:noFill/>
          <a:ln w="12700">
            <a:solidFill>
              <a:srgbClr val="2F4E92"/>
            </a:solidFill>
            <a:prstDash val="solid"/>
          </a:ln>
        </p:spPr>
      </p:sp>
      <p:sp>
        <p:nvSpPr>
          <p:cNvPr id="7" name="Text 3"/>
          <p:cNvSpPr txBox="1"/>
          <p:nvPr/>
        </p:nvSpPr>
        <p:spPr>
          <a:xfrm>
            <a:off x="777240" y="5166360"/>
            <a:ext cx="6766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93A9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Jonathan Modjewski, Lucas da Silva, Isadora Schmidt, Arlindo Udé Ié e Gustavo Flesch</a:t>
            </a:r>
            <a:endParaRPr lang="en-US" sz="1300" dirty="0"/>
          </a:p>
        </p:txBody>
      </p:sp>
      <p:pic>
        <p:nvPicPr>
          <p:cNvPr id="8" name="Image 2" descr="/home/claude/assets/fone_her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6800" y="713232"/>
            <a:ext cx="3035808" cy="5385816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b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7240" y="457200"/>
            <a:ext cx="8686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kern="0" spc="-80" dirty="0">
                <a:solidFill>
                  <a:srgbClr val="EAF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equipe</a:t>
            </a:r>
            <a:endParaRPr lang="en-US" sz="4000" dirty="0"/>
          </a:p>
        </p:txBody>
      </p:sp>
      <p:pic>
        <p:nvPicPr>
          <p:cNvPr id="4" name="Image 1" descr="/home/claude/assets/foto_jonatha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036" y="1965960"/>
            <a:ext cx="2103120" cy="2103120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150876" y="4288536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EAF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Jonathan Modjewski</a:t>
            </a:r>
            <a:endParaRPr lang="en-US" sz="1500" dirty="0"/>
          </a:p>
        </p:txBody>
      </p:sp>
      <p:pic>
        <p:nvPicPr>
          <p:cNvPr id="6" name="Image 2" descr="/home/claude/assets/foto_lucas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5476" y="1965960"/>
            <a:ext cx="2103120" cy="2103120"/>
          </a:xfrm>
          <a:prstGeom prst="rect">
            <a:avLst/>
          </a:prstGeom>
        </p:spPr>
      </p:pic>
      <p:sp>
        <p:nvSpPr>
          <p:cNvPr id="7" name="Text 2"/>
          <p:cNvSpPr txBox="1"/>
          <p:nvPr/>
        </p:nvSpPr>
        <p:spPr>
          <a:xfrm>
            <a:off x="2528316" y="4288536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EAF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Lucas da Silva</a:t>
            </a:r>
            <a:endParaRPr lang="en-US" sz="1500" dirty="0"/>
          </a:p>
        </p:txBody>
      </p:sp>
      <p:pic>
        <p:nvPicPr>
          <p:cNvPr id="8" name="Image 3" descr="/home/claude/assets/foto_isador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42916" y="1965960"/>
            <a:ext cx="2103120" cy="2103120"/>
          </a:xfrm>
          <a:prstGeom prst="rect">
            <a:avLst/>
          </a:prstGeom>
        </p:spPr>
      </p:pic>
      <p:sp>
        <p:nvSpPr>
          <p:cNvPr id="9" name="Text 3"/>
          <p:cNvSpPr txBox="1"/>
          <p:nvPr/>
        </p:nvSpPr>
        <p:spPr>
          <a:xfrm>
            <a:off x="4905756" y="4288536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EAF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Isadora Schmidt</a:t>
            </a:r>
            <a:endParaRPr lang="en-US" sz="1500" dirty="0"/>
          </a:p>
        </p:txBody>
      </p:sp>
      <p:pic>
        <p:nvPicPr>
          <p:cNvPr id="10" name="Image 4" descr="/home/claude/assets/foto_arlindo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20356" y="1965960"/>
            <a:ext cx="2103120" cy="2103120"/>
          </a:xfrm>
          <a:prstGeom prst="rect">
            <a:avLst/>
          </a:prstGeom>
        </p:spPr>
      </p:pic>
      <p:sp>
        <p:nvSpPr>
          <p:cNvPr id="11" name="Text 4"/>
          <p:cNvSpPr txBox="1"/>
          <p:nvPr/>
        </p:nvSpPr>
        <p:spPr>
          <a:xfrm>
            <a:off x="7283196" y="4288536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EAF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Arlindo Udé Ié</a:t>
            </a:r>
            <a:endParaRPr lang="en-US" sz="1500" dirty="0"/>
          </a:p>
        </p:txBody>
      </p:sp>
      <p:pic>
        <p:nvPicPr>
          <p:cNvPr id="12" name="Image 5" descr="/home/claude/assets/foto_gustavo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97796" y="1965960"/>
            <a:ext cx="2103120" cy="2103120"/>
          </a:xfrm>
          <a:prstGeom prst="rect">
            <a:avLst/>
          </a:prstGeom>
        </p:spPr>
      </p:pic>
      <p:sp>
        <p:nvSpPr>
          <p:cNvPr id="13" name="Text 5"/>
          <p:cNvSpPr txBox="1"/>
          <p:nvPr/>
        </p:nvSpPr>
        <p:spPr>
          <a:xfrm>
            <a:off x="9660636" y="4288536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EAF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Gustavo Flesch</a:t>
            </a:r>
            <a:endParaRPr lang="en-US" sz="1500" dirty="0"/>
          </a:p>
        </p:txBody>
      </p:sp>
      <p:sp>
        <p:nvSpPr>
          <p:cNvPr id="14" name="Shape 6"/>
          <p:cNvSpPr/>
          <p:nvPr/>
        </p:nvSpPr>
        <p:spPr>
          <a:xfrm>
            <a:off x="777240" y="5257800"/>
            <a:ext cx="10634472" cy="914400"/>
          </a:xfrm>
          <a:prstGeom prst="roundRect">
            <a:avLst>
              <a:gd name="adj" fmla="val 18000"/>
            </a:avLst>
          </a:prstGeom>
          <a:solidFill>
            <a:srgbClr val="14264A"/>
          </a:solidFill>
          <a:ln w="9525">
            <a:solidFill>
              <a:srgbClr val="2F4E92"/>
            </a:solidFill>
            <a:prstDash val="solid"/>
          </a:ln>
        </p:spPr>
      </p:sp>
      <p:pic>
        <p:nvPicPr>
          <p:cNvPr id="15" name="Image 6" descr="/home/claude/assets/mark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7280" y="5449824"/>
            <a:ext cx="530352" cy="530352"/>
          </a:xfrm>
          <a:prstGeom prst="rect">
            <a:avLst/>
          </a:prstGeom>
        </p:spPr>
      </p:pic>
      <p:sp>
        <p:nvSpPr>
          <p:cNvPr id="16" name="Text 7"/>
          <p:cNvSpPr txBox="1"/>
          <p:nvPr/>
        </p:nvSpPr>
        <p:spPr>
          <a:xfrm>
            <a:off x="1828800" y="5257800"/>
            <a:ext cx="9326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EAF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luma, plataforma de fotos colaborativas para eventos. Todo mundo fotografa, uma galeria só.</a:t>
            </a:r>
            <a:endParaRPr lang="en-US" sz="1500" dirty="0"/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b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7240" y="457200"/>
            <a:ext cx="8686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kern="0" spc="-80" dirty="0">
                <a:solidFill>
                  <a:srgbClr val="EAF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problema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777240" y="1207008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93A9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Um evento gera centenas de fotos e quase nenhuma delas chega a quem organizou.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77240" y="2148840"/>
            <a:ext cx="5134356" cy="1645920"/>
          </a:xfrm>
          <a:prstGeom prst="roundRect">
            <a:avLst>
              <a:gd name="adj" fmla="val 10000"/>
            </a:avLst>
          </a:prstGeom>
          <a:solidFill>
            <a:srgbClr val="14264A"/>
          </a:solidFill>
          <a:ln w="9525">
            <a:solidFill>
              <a:srgbClr val="2F4E92"/>
            </a:solidFill>
            <a:prstDash val="solid"/>
          </a:ln>
        </p:spPr>
      </p:sp>
      <p:pic>
        <p:nvPicPr>
          <p:cNvPr id="6" name="Image 1" descr="/home/claude/assets/ico_galeri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8720" y="2697480"/>
            <a:ext cx="548640" cy="54864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920240" y="2148840"/>
            <a:ext cx="3671316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2100" b="1" dirty="0">
                <a:solidFill>
                  <a:srgbClr val="EAF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fotos ficam espalhadas</a:t>
            </a:r>
            <a:endParaRPr lang="en-US" sz="2100" dirty="0"/>
          </a:p>
        </p:txBody>
      </p:sp>
      <p:sp>
        <p:nvSpPr>
          <p:cNvPr id="8" name="Shape 4"/>
          <p:cNvSpPr/>
          <p:nvPr/>
        </p:nvSpPr>
        <p:spPr>
          <a:xfrm>
            <a:off x="6277356" y="2148840"/>
            <a:ext cx="5134356" cy="1645920"/>
          </a:xfrm>
          <a:prstGeom prst="roundRect">
            <a:avLst>
              <a:gd name="adj" fmla="val 10000"/>
            </a:avLst>
          </a:prstGeom>
          <a:solidFill>
            <a:srgbClr val="14264A"/>
          </a:solidFill>
          <a:ln w="9525">
            <a:solidFill>
              <a:srgbClr val="2F4E92"/>
            </a:solidFill>
            <a:prstDash val="solid"/>
          </a:ln>
        </p:spPr>
      </p:sp>
      <p:pic>
        <p:nvPicPr>
          <p:cNvPr id="9" name="Image 2" descr="/home/claude/assets/ico_cha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88836" y="2697480"/>
            <a:ext cx="548640" cy="548640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7420356" y="2148840"/>
            <a:ext cx="3671316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2100" b="1" dirty="0">
                <a:solidFill>
                  <a:srgbClr val="EAF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Grupo de mensagem não é galeria</a:t>
            </a:r>
            <a:endParaRPr lang="en-US" sz="2100" dirty="0"/>
          </a:p>
        </p:txBody>
      </p:sp>
      <p:sp>
        <p:nvSpPr>
          <p:cNvPr id="11" name="Shape 6"/>
          <p:cNvSpPr/>
          <p:nvPr/>
        </p:nvSpPr>
        <p:spPr>
          <a:xfrm>
            <a:off x="777240" y="4114800"/>
            <a:ext cx="5134356" cy="1645920"/>
          </a:xfrm>
          <a:prstGeom prst="roundRect">
            <a:avLst>
              <a:gd name="adj" fmla="val 10000"/>
            </a:avLst>
          </a:prstGeom>
          <a:solidFill>
            <a:srgbClr val="14264A"/>
          </a:solidFill>
          <a:ln w="9525">
            <a:solidFill>
              <a:srgbClr val="2F4E92"/>
            </a:solidFill>
            <a:prstDash val="solid"/>
          </a:ln>
        </p:spPr>
      </p:sp>
      <p:pic>
        <p:nvPicPr>
          <p:cNvPr id="12" name="Image 3" descr="/home/claude/assets/ico_app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8720" y="4663440"/>
            <a:ext cx="548640" cy="54864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1920240" y="4114800"/>
            <a:ext cx="3671316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2100" b="1" dirty="0">
                <a:solidFill>
                  <a:srgbClr val="EAF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Ninguém instala um app para uma festa</a:t>
            </a:r>
            <a:endParaRPr lang="en-US" sz="2100" dirty="0"/>
          </a:p>
        </p:txBody>
      </p:sp>
      <p:sp>
        <p:nvSpPr>
          <p:cNvPr id="14" name="Shape 8"/>
          <p:cNvSpPr/>
          <p:nvPr/>
        </p:nvSpPr>
        <p:spPr>
          <a:xfrm>
            <a:off x="6277356" y="4114800"/>
            <a:ext cx="5134356" cy="1645920"/>
          </a:xfrm>
          <a:prstGeom prst="roundRect">
            <a:avLst>
              <a:gd name="adj" fmla="val 10000"/>
            </a:avLst>
          </a:prstGeom>
          <a:solidFill>
            <a:srgbClr val="14264A"/>
          </a:solidFill>
          <a:ln w="9525">
            <a:solidFill>
              <a:srgbClr val="2F4E92"/>
            </a:solidFill>
            <a:prstDash val="solid"/>
          </a:ln>
        </p:spPr>
      </p:sp>
      <p:pic>
        <p:nvPicPr>
          <p:cNvPr id="15" name="Image 4" descr="/home/claude/assets/ico_cadeado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88836" y="4663440"/>
            <a:ext cx="548640" cy="548640"/>
          </a:xfrm>
          <a:prstGeom prst="rect">
            <a:avLst/>
          </a:prstGeom>
        </p:spPr>
      </p:pic>
      <p:sp>
        <p:nvSpPr>
          <p:cNvPr id="16" name="Text 9"/>
          <p:cNvSpPr txBox="1"/>
          <p:nvPr/>
        </p:nvSpPr>
        <p:spPr>
          <a:xfrm>
            <a:off x="7420356" y="4114800"/>
            <a:ext cx="3671316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2100" b="1" dirty="0">
                <a:solidFill>
                  <a:srgbClr val="EAF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Sem controle de quem vê e por quanto tempo</a:t>
            </a:r>
            <a:endParaRPr lang="en-US" sz="2100" dirty="0"/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b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7240" y="457200"/>
            <a:ext cx="8686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kern="0" spc="-80" dirty="0">
                <a:solidFill>
                  <a:srgbClr val="EAF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solução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777240" y="1207008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93A9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Um site que abre pelo QR do evento e transforma cada convidado em fotógrafo.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77240" y="2148840"/>
            <a:ext cx="493776" cy="493776"/>
          </a:xfrm>
          <a:prstGeom prst="ellipse">
            <a:avLst/>
          </a:prstGeom>
          <a:solidFill>
            <a:srgbClr val="14264A"/>
          </a:solidFill>
          <a:ln w="12700">
            <a:solidFill>
              <a:srgbClr val="2F4E92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77240" y="2148840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8FB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4"/>
          <p:cNvSpPr txBox="1"/>
          <p:nvPr/>
        </p:nvSpPr>
        <p:spPr>
          <a:xfrm>
            <a:off x="1554480" y="2148840"/>
            <a:ext cx="69494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EAF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Entra com o Google</a:t>
            </a:r>
            <a:endParaRPr lang="en-US" sz="2100" dirty="0"/>
          </a:p>
        </p:txBody>
      </p:sp>
      <p:sp>
        <p:nvSpPr>
          <p:cNvPr id="8" name="Shape 5"/>
          <p:cNvSpPr/>
          <p:nvPr/>
        </p:nvSpPr>
        <p:spPr>
          <a:xfrm>
            <a:off x="777240" y="2926080"/>
            <a:ext cx="493776" cy="493776"/>
          </a:xfrm>
          <a:prstGeom prst="ellipse">
            <a:avLst/>
          </a:prstGeom>
          <a:solidFill>
            <a:srgbClr val="14264A"/>
          </a:solidFill>
          <a:ln w="12700">
            <a:solidFill>
              <a:srgbClr val="2F4E92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77240" y="2926080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8FB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554480" y="2926080"/>
            <a:ext cx="69494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EAF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Fotografa pelo próprio site</a:t>
            </a:r>
            <a:endParaRPr lang="en-US" sz="2100" dirty="0"/>
          </a:p>
        </p:txBody>
      </p:sp>
      <p:sp>
        <p:nvSpPr>
          <p:cNvPr id="11" name="Shape 8"/>
          <p:cNvSpPr/>
          <p:nvPr/>
        </p:nvSpPr>
        <p:spPr>
          <a:xfrm>
            <a:off x="777240" y="3703320"/>
            <a:ext cx="493776" cy="493776"/>
          </a:xfrm>
          <a:prstGeom prst="ellipse">
            <a:avLst/>
          </a:prstGeom>
          <a:solidFill>
            <a:srgbClr val="14264A"/>
          </a:solidFill>
          <a:ln w="12700">
            <a:solidFill>
              <a:srgbClr val="2F4E92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777240" y="3703320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8FB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500" dirty="0"/>
          </a:p>
        </p:txBody>
      </p:sp>
      <p:sp>
        <p:nvSpPr>
          <p:cNvPr id="13" name="Text 10"/>
          <p:cNvSpPr txBox="1"/>
          <p:nvPr/>
        </p:nvSpPr>
        <p:spPr>
          <a:xfrm>
            <a:off x="1554480" y="3703320"/>
            <a:ext cx="69494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EAF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Confere o preview e envia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777240" y="4480560"/>
            <a:ext cx="493776" cy="493776"/>
          </a:xfrm>
          <a:prstGeom prst="ellipse">
            <a:avLst/>
          </a:prstGeom>
          <a:solidFill>
            <a:srgbClr val="14264A"/>
          </a:solidFill>
          <a:ln w="12700">
            <a:solidFill>
              <a:srgbClr val="2F4E92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777240" y="4480560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8FB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500" dirty="0"/>
          </a:p>
        </p:txBody>
      </p:sp>
      <p:sp>
        <p:nvSpPr>
          <p:cNvPr id="16" name="Text 13"/>
          <p:cNvSpPr txBox="1"/>
          <p:nvPr/>
        </p:nvSpPr>
        <p:spPr>
          <a:xfrm>
            <a:off x="1554480" y="4480560"/>
            <a:ext cx="69494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EAF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organizador aprova</a:t>
            </a:r>
            <a:endParaRPr lang="en-US" sz="2100" dirty="0"/>
          </a:p>
        </p:txBody>
      </p:sp>
      <p:sp>
        <p:nvSpPr>
          <p:cNvPr id="17" name="Shape 14"/>
          <p:cNvSpPr/>
          <p:nvPr/>
        </p:nvSpPr>
        <p:spPr>
          <a:xfrm>
            <a:off x="777240" y="5257800"/>
            <a:ext cx="493776" cy="493776"/>
          </a:xfrm>
          <a:prstGeom prst="ellipse">
            <a:avLst/>
          </a:prstGeom>
          <a:solidFill>
            <a:srgbClr val="14264A"/>
          </a:solidFill>
          <a:ln w="12700">
            <a:solidFill>
              <a:srgbClr val="2F4E92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777240" y="5257800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8FB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500" dirty="0"/>
          </a:p>
        </p:txBody>
      </p:sp>
      <p:sp>
        <p:nvSpPr>
          <p:cNvPr id="19" name="Text 16"/>
          <p:cNvSpPr txBox="1"/>
          <p:nvPr/>
        </p:nvSpPr>
        <p:spPr>
          <a:xfrm>
            <a:off x="1554480" y="5257800"/>
            <a:ext cx="694944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EAF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Galeria ao vivo, com prazo</a:t>
            </a:r>
            <a:endParaRPr lang="en-US" sz="2100" dirty="0"/>
          </a:p>
        </p:txBody>
      </p:sp>
      <p:pic>
        <p:nvPicPr>
          <p:cNvPr id="20" name="Image 1" descr="/home/claude/assets/fluxo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3920" y="1143000"/>
            <a:ext cx="2788920" cy="4946904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b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7240" y="457200"/>
            <a:ext cx="8686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kern="0" spc="-80" dirty="0">
                <a:solidFill>
                  <a:srgbClr val="EAF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Tecnologias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777240" y="1207008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93A9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Next.js e React no front, moderação de imagem em Python e MySQL na Hostinger.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77240" y="1965960"/>
            <a:ext cx="7223760" cy="1280160"/>
          </a:xfrm>
          <a:prstGeom prst="roundRect">
            <a:avLst>
              <a:gd name="adj" fmla="val 12857"/>
            </a:avLst>
          </a:prstGeom>
          <a:solidFill>
            <a:srgbClr val="14264A"/>
          </a:solidFill>
          <a:ln w="9525">
            <a:solidFill>
              <a:srgbClr val="2F4E92"/>
            </a:solidFill>
            <a:prstDash val="solid"/>
          </a:ln>
        </p:spPr>
      </p:sp>
      <p:pic>
        <p:nvPicPr>
          <p:cNvPr id="6" name="Image 1" descr="/home/claude/assets/ico_cod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280" y="2377440"/>
            <a:ext cx="457200" cy="45720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691640" y="2130552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EAF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Front-end</a:t>
            </a:r>
            <a:endParaRPr lang="en-US" sz="1700" dirty="0"/>
          </a:p>
        </p:txBody>
      </p:sp>
      <p:sp>
        <p:nvSpPr>
          <p:cNvPr id="8" name="Shape 4"/>
          <p:cNvSpPr/>
          <p:nvPr/>
        </p:nvSpPr>
        <p:spPr>
          <a:xfrm>
            <a:off x="1691640" y="2532888"/>
            <a:ext cx="946404" cy="347472"/>
          </a:xfrm>
          <a:prstGeom prst="roundRect">
            <a:avLst>
              <a:gd name="adj" fmla="val 50000"/>
            </a:avLst>
          </a:prstGeom>
          <a:solidFill>
            <a:srgbClr val="1B3163"/>
          </a:solidFill>
          <a:ln w="9525">
            <a:solidFill>
              <a:srgbClr val="2F4E92"/>
            </a:solidFill>
            <a:prstDash val="solid"/>
          </a:ln>
        </p:spPr>
      </p:sp>
      <p:sp>
        <p:nvSpPr>
          <p:cNvPr id="9" name="Text 5"/>
          <p:cNvSpPr txBox="1"/>
          <p:nvPr/>
        </p:nvSpPr>
        <p:spPr>
          <a:xfrm>
            <a:off x="1691640" y="2532888"/>
            <a:ext cx="94640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8FB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Next.js</a:t>
            </a:r>
            <a:endParaRPr lang="en-US" sz="1200" dirty="0"/>
          </a:p>
        </p:txBody>
      </p:sp>
      <p:sp>
        <p:nvSpPr>
          <p:cNvPr id="10" name="Shape 6"/>
          <p:cNvSpPr/>
          <p:nvPr/>
        </p:nvSpPr>
        <p:spPr>
          <a:xfrm>
            <a:off x="2766060" y="2532888"/>
            <a:ext cx="754380" cy="347472"/>
          </a:xfrm>
          <a:prstGeom prst="roundRect">
            <a:avLst>
              <a:gd name="adj" fmla="val 50000"/>
            </a:avLst>
          </a:prstGeom>
          <a:solidFill>
            <a:srgbClr val="1B3163"/>
          </a:solidFill>
          <a:ln w="9525">
            <a:solidFill>
              <a:srgbClr val="2F4E92"/>
            </a:solidFill>
            <a:prstDash val="solid"/>
          </a:ln>
        </p:spPr>
      </p:sp>
      <p:sp>
        <p:nvSpPr>
          <p:cNvPr id="11" name="Text 7"/>
          <p:cNvSpPr txBox="1"/>
          <p:nvPr/>
        </p:nvSpPr>
        <p:spPr>
          <a:xfrm>
            <a:off x="2766060" y="2532888"/>
            <a:ext cx="7543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8FB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React</a:t>
            </a:r>
            <a:endParaRPr lang="en-US" sz="1200" dirty="0"/>
          </a:p>
        </p:txBody>
      </p:sp>
      <p:sp>
        <p:nvSpPr>
          <p:cNvPr id="12" name="Shape 8"/>
          <p:cNvSpPr/>
          <p:nvPr/>
        </p:nvSpPr>
        <p:spPr>
          <a:xfrm>
            <a:off x="3648456" y="2532888"/>
            <a:ext cx="1234440" cy="347472"/>
          </a:xfrm>
          <a:prstGeom prst="roundRect">
            <a:avLst>
              <a:gd name="adj" fmla="val 50000"/>
            </a:avLst>
          </a:prstGeom>
          <a:solidFill>
            <a:srgbClr val="1B3163"/>
          </a:solidFill>
          <a:ln w="9525">
            <a:solidFill>
              <a:srgbClr val="2F4E92"/>
            </a:solidFill>
            <a:prstDash val="solid"/>
          </a:ln>
        </p:spPr>
      </p:sp>
      <p:sp>
        <p:nvSpPr>
          <p:cNvPr id="13" name="Text 9"/>
          <p:cNvSpPr txBox="1"/>
          <p:nvPr/>
        </p:nvSpPr>
        <p:spPr>
          <a:xfrm>
            <a:off x="3648456" y="2532888"/>
            <a:ext cx="12344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8FB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TypeScript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5010912" y="2532888"/>
            <a:ext cx="1426464" cy="347472"/>
          </a:xfrm>
          <a:prstGeom prst="roundRect">
            <a:avLst>
              <a:gd name="adj" fmla="val 50000"/>
            </a:avLst>
          </a:prstGeom>
          <a:solidFill>
            <a:srgbClr val="1B3163"/>
          </a:solidFill>
          <a:ln w="9525">
            <a:solidFill>
              <a:srgbClr val="2F4E92"/>
            </a:solidFill>
            <a:prstDash val="solid"/>
          </a:ln>
        </p:spPr>
      </p:sp>
      <p:sp>
        <p:nvSpPr>
          <p:cNvPr id="15" name="Text 11"/>
          <p:cNvSpPr txBox="1"/>
          <p:nvPr/>
        </p:nvSpPr>
        <p:spPr>
          <a:xfrm>
            <a:off x="5010912" y="2532888"/>
            <a:ext cx="142646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8FB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Tailwind CSS</a:t>
            </a:r>
            <a:endParaRPr lang="en-US" sz="1200" dirty="0"/>
          </a:p>
        </p:txBody>
      </p:sp>
      <p:sp>
        <p:nvSpPr>
          <p:cNvPr id="17" name="Shape 13"/>
          <p:cNvSpPr/>
          <p:nvPr/>
        </p:nvSpPr>
        <p:spPr>
          <a:xfrm>
            <a:off x="777240" y="3447288"/>
            <a:ext cx="7223760" cy="1280160"/>
          </a:xfrm>
          <a:prstGeom prst="roundRect">
            <a:avLst>
              <a:gd name="adj" fmla="val 12857"/>
            </a:avLst>
          </a:prstGeom>
          <a:solidFill>
            <a:srgbClr val="14264A"/>
          </a:solidFill>
          <a:ln w="9525">
            <a:solidFill>
              <a:srgbClr val="2F4E92"/>
            </a:solidFill>
            <a:prstDash val="solid"/>
          </a:ln>
        </p:spPr>
      </p:sp>
      <p:pic>
        <p:nvPicPr>
          <p:cNvPr id="18" name="Image 2" descr="/home/claude/assets/ico_serv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7280" y="3858768"/>
            <a:ext cx="457200" cy="45720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1691640" y="3611880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EAF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Back-end</a:t>
            </a:r>
            <a:endParaRPr lang="en-US" sz="1700" dirty="0"/>
          </a:p>
        </p:txBody>
      </p:sp>
      <p:sp>
        <p:nvSpPr>
          <p:cNvPr id="20" name="Shape 15"/>
          <p:cNvSpPr/>
          <p:nvPr/>
        </p:nvSpPr>
        <p:spPr>
          <a:xfrm>
            <a:off x="1691640" y="4014216"/>
            <a:ext cx="1330452" cy="347472"/>
          </a:xfrm>
          <a:prstGeom prst="roundRect">
            <a:avLst>
              <a:gd name="adj" fmla="val 50000"/>
            </a:avLst>
          </a:prstGeom>
          <a:solidFill>
            <a:srgbClr val="1B3163"/>
          </a:solidFill>
          <a:ln w="9525">
            <a:solidFill>
              <a:srgbClr val="2F4E92"/>
            </a:solidFill>
            <a:prstDash val="solid"/>
          </a:ln>
        </p:spPr>
      </p:sp>
      <p:sp>
        <p:nvSpPr>
          <p:cNvPr id="21" name="Text 16"/>
          <p:cNvSpPr txBox="1"/>
          <p:nvPr/>
        </p:nvSpPr>
        <p:spPr>
          <a:xfrm>
            <a:off x="1691640" y="4014216"/>
            <a:ext cx="133045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8FB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API do Next</a:t>
            </a:r>
            <a:endParaRPr lang="en-US" sz="1200" dirty="0"/>
          </a:p>
        </p:txBody>
      </p:sp>
      <p:sp>
        <p:nvSpPr>
          <p:cNvPr id="22" name="Shape 17"/>
          <p:cNvSpPr/>
          <p:nvPr/>
        </p:nvSpPr>
        <p:spPr>
          <a:xfrm>
            <a:off x="3150108" y="4014216"/>
            <a:ext cx="1426464" cy="347472"/>
          </a:xfrm>
          <a:prstGeom prst="roundRect">
            <a:avLst>
              <a:gd name="adj" fmla="val 50000"/>
            </a:avLst>
          </a:prstGeom>
          <a:solidFill>
            <a:srgbClr val="1B3163"/>
          </a:solidFill>
          <a:ln w="9525">
            <a:solidFill>
              <a:srgbClr val="2F4E92"/>
            </a:solidFill>
            <a:prstDash val="solid"/>
          </a:ln>
        </p:spPr>
      </p:sp>
      <p:sp>
        <p:nvSpPr>
          <p:cNvPr id="23" name="Text 18"/>
          <p:cNvSpPr txBox="1"/>
          <p:nvPr/>
        </p:nvSpPr>
        <p:spPr>
          <a:xfrm>
            <a:off x="3150108" y="4014216"/>
            <a:ext cx="142646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8FB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Google OAuth</a:t>
            </a:r>
            <a:endParaRPr lang="en-US" sz="1200" dirty="0"/>
          </a:p>
        </p:txBody>
      </p:sp>
      <p:sp>
        <p:nvSpPr>
          <p:cNvPr id="24" name="Shape 19"/>
          <p:cNvSpPr/>
          <p:nvPr/>
        </p:nvSpPr>
        <p:spPr>
          <a:xfrm>
            <a:off x="4704588" y="4014216"/>
            <a:ext cx="946404" cy="347472"/>
          </a:xfrm>
          <a:prstGeom prst="roundRect">
            <a:avLst>
              <a:gd name="adj" fmla="val 50000"/>
            </a:avLst>
          </a:prstGeom>
          <a:solidFill>
            <a:srgbClr val="1B3163"/>
          </a:solidFill>
          <a:ln w="9525">
            <a:solidFill>
              <a:srgbClr val="2F4E92"/>
            </a:solidFill>
            <a:prstDash val="solid"/>
          </a:ln>
        </p:spPr>
      </p:sp>
      <p:sp>
        <p:nvSpPr>
          <p:cNvPr id="25" name="Text 20"/>
          <p:cNvSpPr txBox="1"/>
          <p:nvPr/>
        </p:nvSpPr>
        <p:spPr>
          <a:xfrm>
            <a:off x="4704588" y="4014216"/>
            <a:ext cx="94640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8FB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FastAPI</a:t>
            </a:r>
            <a:endParaRPr lang="en-US" sz="1200" dirty="0"/>
          </a:p>
        </p:txBody>
      </p:sp>
      <p:sp>
        <p:nvSpPr>
          <p:cNvPr id="26" name="Shape 21"/>
          <p:cNvSpPr/>
          <p:nvPr/>
        </p:nvSpPr>
        <p:spPr>
          <a:xfrm>
            <a:off x="5779008" y="4014216"/>
            <a:ext cx="1426464" cy="347472"/>
          </a:xfrm>
          <a:prstGeom prst="roundRect">
            <a:avLst>
              <a:gd name="adj" fmla="val 50000"/>
            </a:avLst>
          </a:prstGeom>
          <a:solidFill>
            <a:srgbClr val="1B3163"/>
          </a:solidFill>
          <a:ln w="9525">
            <a:solidFill>
              <a:srgbClr val="2F4E92"/>
            </a:solidFill>
            <a:prstDash val="solid"/>
          </a:ln>
        </p:spPr>
      </p:sp>
      <p:sp>
        <p:nvSpPr>
          <p:cNvPr id="27" name="Text 22"/>
          <p:cNvSpPr txBox="1"/>
          <p:nvPr/>
        </p:nvSpPr>
        <p:spPr>
          <a:xfrm>
            <a:off x="5779008" y="4014216"/>
            <a:ext cx="142646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8FB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Hugging Face</a:t>
            </a:r>
            <a:endParaRPr lang="en-US" sz="1200" dirty="0"/>
          </a:p>
        </p:txBody>
      </p:sp>
      <p:sp>
        <p:nvSpPr>
          <p:cNvPr id="29" name="Shape 24"/>
          <p:cNvSpPr/>
          <p:nvPr/>
        </p:nvSpPr>
        <p:spPr>
          <a:xfrm>
            <a:off x="777240" y="4928616"/>
            <a:ext cx="7223760" cy="1280160"/>
          </a:xfrm>
          <a:prstGeom prst="roundRect">
            <a:avLst>
              <a:gd name="adj" fmla="val 12857"/>
            </a:avLst>
          </a:prstGeom>
          <a:solidFill>
            <a:srgbClr val="14264A"/>
          </a:solidFill>
          <a:ln w="9525">
            <a:solidFill>
              <a:srgbClr val="2F4E92"/>
            </a:solidFill>
            <a:prstDash val="solid"/>
          </a:ln>
        </p:spPr>
      </p:sp>
      <p:pic>
        <p:nvPicPr>
          <p:cNvPr id="30" name="Image 3" descr="/home/claude/assets/ico_databas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7280" y="5340096"/>
            <a:ext cx="457200" cy="457200"/>
          </a:xfrm>
          <a:prstGeom prst="rect">
            <a:avLst/>
          </a:prstGeom>
        </p:spPr>
      </p:pic>
      <p:sp>
        <p:nvSpPr>
          <p:cNvPr id="31" name="Text 25"/>
          <p:cNvSpPr txBox="1"/>
          <p:nvPr/>
        </p:nvSpPr>
        <p:spPr>
          <a:xfrm>
            <a:off x="1691640" y="5093208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EAF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Dados e infraestrutura</a:t>
            </a:r>
            <a:endParaRPr lang="en-US" sz="1700" dirty="0"/>
          </a:p>
        </p:txBody>
      </p:sp>
      <p:sp>
        <p:nvSpPr>
          <p:cNvPr id="32" name="Shape 26"/>
          <p:cNvSpPr/>
          <p:nvPr/>
        </p:nvSpPr>
        <p:spPr>
          <a:xfrm>
            <a:off x="1691640" y="5495544"/>
            <a:ext cx="754380" cy="347472"/>
          </a:xfrm>
          <a:prstGeom prst="roundRect">
            <a:avLst>
              <a:gd name="adj" fmla="val 50000"/>
            </a:avLst>
          </a:prstGeom>
          <a:solidFill>
            <a:srgbClr val="1B3163"/>
          </a:solidFill>
          <a:ln w="9525">
            <a:solidFill>
              <a:srgbClr val="2F4E92"/>
            </a:solidFill>
            <a:prstDash val="solid"/>
          </a:ln>
        </p:spPr>
      </p:sp>
      <p:sp>
        <p:nvSpPr>
          <p:cNvPr id="33" name="Text 27"/>
          <p:cNvSpPr txBox="1"/>
          <p:nvPr/>
        </p:nvSpPr>
        <p:spPr>
          <a:xfrm>
            <a:off x="1691640" y="5495544"/>
            <a:ext cx="7543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8FB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MySQL</a:t>
            </a:r>
            <a:endParaRPr lang="en-US" sz="1200" dirty="0"/>
          </a:p>
        </p:txBody>
      </p:sp>
      <p:sp>
        <p:nvSpPr>
          <p:cNvPr id="34" name="Shape 28"/>
          <p:cNvSpPr/>
          <p:nvPr/>
        </p:nvSpPr>
        <p:spPr>
          <a:xfrm>
            <a:off x="2574036" y="5495544"/>
            <a:ext cx="754380" cy="347472"/>
          </a:xfrm>
          <a:prstGeom prst="roundRect">
            <a:avLst>
              <a:gd name="adj" fmla="val 50000"/>
            </a:avLst>
          </a:prstGeom>
          <a:solidFill>
            <a:srgbClr val="1B3163"/>
          </a:solidFill>
          <a:ln w="9525">
            <a:solidFill>
              <a:srgbClr val="2F4E92"/>
            </a:solidFill>
            <a:prstDash val="solid"/>
          </a:ln>
        </p:spPr>
        <p:txBody>
          <a:bodyPr/>
          <a:lstStyle/>
          <a:p>
            <a:endParaRPr lang="pt-BR" dirty="0"/>
          </a:p>
        </p:txBody>
      </p:sp>
      <p:sp>
        <p:nvSpPr>
          <p:cNvPr id="35" name="Text 29"/>
          <p:cNvSpPr txBox="1"/>
          <p:nvPr/>
        </p:nvSpPr>
        <p:spPr>
          <a:xfrm>
            <a:off x="2574036" y="5495544"/>
            <a:ext cx="7543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8FB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SQL</a:t>
            </a:r>
            <a:endParaRPr lang="en-US" sz="1200" dirty="0"/>
          </a:p>
        </p:txBody>
      </p:sp>
      <p:sp>
        <p:nvSpPr>
          <p:cNvPr id="36" name="Shape 30"/>
          <p:cNvSpPr/>
          <p:nvPr/>
        </p:nvSpPr>
        <p:spPr>
          <a:xfrm>
            <a:off x="3448304" y="5495544"/>
            <a:ext cx="1138428" cy="347472"/>
          </a:xfrm>
          <a:prstGeom prst="roundRect">
            <a:avLst>
              <a:gd name="adj" fmla="val 50000"/>
            </a:avLst>
          </a:prstGeom>
          <a:solidFill>
            <a:srgbClr val="1B3163"/>
          </a:solidFill>
          <a:ln w="9525">
            <a:solidFill>
              <a:srgbClr val="2F4E92"/>
            </a:solidFill>
            <a:prstDash val="solid"/>
          </a:ln>
        </p:spPr>
      </p:sp>
      <p:sp>
        <p:nvSpPr>
          <p:cNvPr id="37" name="Text 31"/>
          <p:cNvSpPr txBox="1"/>
          <p:nvPr/>
        </p:nvSpPr>
        <p:spPr>
          <a:xfrm>
            <a:off x="3448304" y="5495544"/>
            <a:ext cx="11384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8FB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Hostinger</a:t>
            </a:r>
            <a:endParaRPr lang="en-US" sz="1200" dirty="0"/>
          </a:p>
        </p:txBody>
      </p:sp>
      <p:pic>
        <p:nvPicPr>
          <p:cNvPr id="39" name="Image 4" descr="/home/claude/assets/tec.gif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44000" y="2377440"/>
            <a:ext cx="2002536" cy="3557016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b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7240" y="457200"/>
            <a:ext cx="8686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kern="0" spc="-80" dirty="0">
                <a:solidFill>
                  <a:srgbClr val="EAF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Roadmap</a:t>
            </a:r>
            <a:endParaRPr lang="en-US" sz="4000" dirty="0"/>
          </a:p>
        </p:txBody>
      </p:sp>
      <p:sp>
        <p:nvSpPr>
          <p:cNvPr id="4" name="Shape 1"/>
          <p:cNvSpPr/>
          <p:nvPr/>
        </p:nvSpPr>
        <p:spPr>
          <a:xfrm>
            <a:off x="777240" y="2103120"/>
            <a:ext cx="1907438" cy="2651760"/>
          </a:xfrm>
          <a:prstGeom prst="roundRect">
            <a:avLst>
              <a:gd name="adj" fmla="val 8629"/>
            </a:avLst>
          </a:prstGeom>
          <a:solidFill>
            <a:srgbClr val="14264A"/>
          </a:solidFill>
          <a:ln w="9525">
            <a:solidFill>
              <a:srgbClr val="2F4E92"/>
            </a:solidFill>
            <a:prstDash val="solid"/>
          </a:ln>
        </p:spPr>
      </p:sp>
      <p:pic>
        <p:nvPicPr>
          <p:cNvPr id="5" name="Image 1" descr="/home/claude/assets/ico_pagament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6911" y="2706624"/>
            <a:ext cx="768096" cy="768096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868680" y="3639312"/>
            <a:ext cx="172455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500" b="1" dirty="0">
                <a:solidFill>
                  <a:srgbClr val="EAF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Pagamento</a:t>
            </a:r>
            <a:endParaRPr lang="en-US" sz="1500" dirty="0"/>
          </a:p>
        </p:txBody>
      </p:sp>
      <p:sp>
        <p:nvSpPr>
          <p:cNvPr id="7" name="Shape 3"/>
          <p:cNvSpPr/>
          <p:nvPr/>
        </p:nvSpPr>
        <p:spPr>
          <a:xfrm>
            <a:off x="2958998" y="2103120"/>
            <a:ext cx="1907438" cy="2651760"/>
          </a:xfrm>
          <a:prstGeom prst="roundRect">
            <a:avLst>
              <a:gd name="adj" fmla="val 8629"/>
            </a:avLst>
          </a:prstGeom>
          <a:solidFill>
            <a:srgbClr val="14264A"/>
          </a:solidFill>
          <a:ln w="9525">
            <a:solidFill>
              <a:srgbClr val="2F4E92"/>
            </a:solidFill>
            <a:prstDash val="solid"/>
          </a:ln>
        </p:spPr>
      </p:sp>
      <p:pic>
        <p:nvPicPr>
          <p:cNvPr id="8" name="Image 2" descr="/home/claude/assets/ico_stick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8670" y="2706624"/>
            <a:ext cx="768096" cy="768096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3050438" y="3639312"/>
            <a:ext cx="172455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500" b="1" dirty="0">
                <a:solidFill>
                  <a:srgbClr val="EAF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Figurinhas</a:t>
            </a:r>
            <a:endParaRPr lang="en-US" sz="1500" dirty="0"/>
          </a:p>
        </p:txBody>
      </p:sp>
      <p:sp>
        <p:nvSpPr>
          <p:cNvPr id="10" name="Shape 5"/>
          <p:cNvSpPr/>
          <p:nvPr/>
        </p:nvSpPr>
        <p:spPr>
          <a:xfrm>
            <a:off x="5140757" y="2103120"/>
            <a:ext cx="1907438" cy="2651760"/>
          </a:xfrm>
          <a:prstGeom prst="roundRect">
            <a:avLst>
              <a:gd name="adj" fmla="val 8629"/>
            </a:avLst>
          </a:prstGeom>
          <a:solidFill>
            <a:srgbClr val="14264A"/>
          </a:solidFill>
          <a:ln w="9525">
            <a:solidFill>
              <a:srgbClr val="2F4E92"/>
            </a:solidFill>
            <a:prstDash val="solid"/>
          </a:ln>
        </p:spPr>
      </p:sp>
      <p:pic>
        <p:nvPicPr>
          <p:cNvPr id="11" name="Image 3" descr="/home/claude/assets/ico_coracao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0428" y="2706624"/>
            <a:ext cx="768096" cy="768096"/>
          </a:xfrm>
          <a:prstGeom prst="rect">
            <a:avLst/>
          </a:prstGeom>
        </p:spPr>
      </p:pic>
      <p:sp>
        <p:nvSpPr>
          <p:cNvPr id="12" name="Text 6"/>
          <p:cNvSpPr txBox="1"/>
          <p:nvPr/>
        </p:nvSpPr>
        <p:spPr>
          <a:xfrm>
            <a:off x="5232197" y="3639312"/>
            <a:ext cx="172455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500" b="1" dirty="0">
                <a:solidFill>
                  <a:srgbClr val="EAF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Reações personalizadas</a:t>
            </a:r>
            <a:endParaRPr lang="en-US" sz="1500" dirty="0"/>
          </a:p>
        </p:txBody>
      </p:sp>
      <p:sp>
        <p:nvSpPr>
          <p:cNvPr id="13" name="Shape 7"/>
          <p:cNvSpPr/>
          <p:nvPr/>
        </p:nvSpPr>
        <p:spPr>
          <a:xfrm>
            <a:off x="7322515" y="2103120"/>
            <a:ext cx="1907438" cy="2651760"/>
          </a:xfrm>
          <a:prstGeom prst="roundRect">
            <a:avLst>
              <a:gd name="adj" fmla="val 8629"/>
            </a:avLst>
          </a:prstGeom>
          <a:solidFill>
            <a:srgbClr val="14264A"/>
          </a:solidFill>
          <a:ln w="9525">
            <a:solidFill>
              <a:srgbClr val="2F4E92"/>
            </a:solidFill>
            <a:prstDash val="solid"/>
          </a:ln>
        </p:spPr>
      </p:sp>
      <p:pic>
        <p:nvPicPr>
          <p:cNvPr id="14" name="Image 4" descr="/home/claude/assets/ico_trofeu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92186" y="2706624"/>
            <a:ext cx="768096" cy="768096"/>
          </a:xfrm>
          <a:prstGeom prst="rect">
            <a:avLst/>
          </a:prstGeom>
        </p:spPr>
      </p:pic>
      <p:sp>
        <p:nvSpPr>
          <p:cNvPr id="15" name="Text 8"/>
          <p:cNvSpPr txBox="1"/>
          <p:nvPr/>
        </p:nvSpPr>
        <p:spPr>
          <a:xfrm>
            <a:off x="7413955" y="3639312"/>
            <a:ext cx="172455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500" b="1" dirty="0">
                <a:solidFill>
                  <a:srgbClr val="EAF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Desafios</a:t>
            </a:r>
            <a:endParaRPr lang="en-US" sz="1500" dirty="0"/>
          </a:p>
        </p:txBody>
      </p:sp>
      <p:sp>
        <p:nvSpPr>
          <p:cNvPr id="16" name="Shape 9"/>
          <p:cNvSpPr/>
          <p:nvPr/>
        </p:nvSpPr>
        <p:spPr>
          <a:xfrm>
            <a:off x="9504274" y="2103120"/>
            <a:ext cx="1907438" cy="2651760"/>
          </a:xfrm>
          <a:prstGeom prst="roundRect">
            <a:avLst>
              <a:gd name="adj" fmla="val 8629"/>
            </a:avLst>
          </a:prstGeom>
          <a:solidFill>
            <a:srgbClr val="14264A"/>
          </a:solidFill>
          <a:ln w="9525">
            <a:solidFill>
              <a:srgbClr val="2F4E92"/>
            </a:solidFill>
            <a:prstDash val="solid"/>
          </a:ln>
        </p:spPr>
      </p:sp>
      <p:pic>
        <p:nvPicPr>
          <p:cNvPr id="17" name="Image 5" descr="/home/claude/assets/ico_rosto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73945" y="2706624"/>
            <a:ext cx="768096" cy="768096"/>
          </a:xfrm>
          <a:prstGeom prst="rect">
            <a:avLst/>
          </a:prstGeom>
        </p:spPr>
      </p:pic>
      <p:sp>
        <p:nvSpPr>
          <p:cNvPr id="18" name="Text 10"/>
          <p:cNvSpPr txBox="1"/>
          <p:nvPr/>
        </p:nvSpPr>
        <p:spPr>
          <a:xfrm>
            <a:off x="9595714" y="3639312"/>
            <a:ext cx="172455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500" b="1" dirty="0">
                <a:solidFill>
                  <a:srgbClr val="EAF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Reconhecimento facial</a:t>
            </a:r>
            <a:endParaRPr lang="en-US" sz="1500" dirty="0"/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bg_her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7240" y="2011680"/>
            <a:ext cx="6858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800" b="1" kern="0" spc="-200" dirty="0">
                <a:solidFill>
                  <a:srgbClr val="EAF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Obrigado.</a:t>
            </a:r>
            <a:endParaRPr lang="en-US" sz="5800" dirty="0"/>
          </a:p>
        </p:txBody>
      </p:sp>
      <p:sp>
        <p:nvSpPr>
          <p:cNvPr id="4" name="Text 1"/>
          <p:cNvSpPr txBox="1"/>
          <p:nvPr/>
        </p:nvSpPr>
        <p:spPr>
          <a:xfrm>
            <a:off x="777240" y="324612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i="1" dirty="0">
                <a:solidFill>
                  <a:srgbClr val="FFC9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Todo mundo fotografa. Uma galeria só.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777240" y="3931920"/>
            <a:ext cx="6309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93A9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Ficamos à disposição para perguntas sobre o produto, as regras do evento ou a arquitetura.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777240" y="4892040"/>
            <a:ext cx="2926080" cy="0"/>
          </a:xfrm>
          <a:prstGeom prst="line">
            <a:avLst/>
          </a:prstGeom>
          <a:noFill/>
          <a:ln w="12700">
            <a:solidFill>
              <a:srgbClr val="2F4E92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77240" y="5029200"/>
            <a:ext cx="6766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93A9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Jonathan Modjewski, Lucas da Silva, Isadora Schmidt, Arlindo Udé Ié e Gustavo Flesch</a:t>
            </a:r>
            <a:endParaRPr lang="en-US" sz="1300" dirty="0"/>
          </a:p>
        </p:txBody>
      </p:sp>
      <p:pic>
        <p:nvPicPr>
          <p:cNvPr id="8" name="Image 1" descr="/home/claude/assets/mar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8240" y="1874520"/>
            <a:ext cx="2377440" cy="237744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8503920" y="4343400"/>
            <a:ext cx="2926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b="1" kern="0" spc="-200" dirty="0">
                <a:solidFill>
                  <a:srgbClr val="A275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luma</a:t>
            </a:r>
            <a:endParaRPr lang="en-US" sz="4400" dirty="0"/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386</Words>
  <Application>Microsoft Office PowerPoint</Application>
  <PresentationFormat>Widescreen</PresentationFormat>
  <Paragraphs>71</Paragraphs>
  <Slides>7</Slides>
  <Notes>7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8" baseType="lpstr"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luma — plataforma de fotos para eventos</dc:title>
  <dc:subject>PptxGenJS Presentation</dc:subject>
  <dc:creator>Equipe luma</dc:creator>
  <cp:lastModifiedBy>Gustavo Henrique Flesch</cp:lastModifiedBy>
  <cp:revision>4</cp:revision>
  <dcterms:created xsi:type="dcterms:W3CDTF">2026-09-25T00:27:37Z</dcterms:created>
  <dcterms:modified xsi:type="dcterms:W3CDTF">2026-09-30T18:07:17Z</dcterms:modified>
</cp:coreProperties>
</file>