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purl.oclc.org/ooxml/officeDocument/relationships/metadata/thumbnail" Target="docProps/thumbnail.jpeg"/><Relationship Id="rId1" Type="http://purl.oclc.org/ooxml/officeDocument/relationships/officeDocument" Target="ppt/presentation.xml"/><Relationship Id="rId4" Type="http://purl.oclc.org/ooxml/officeDocument/relationships/extendedProperties" Target="docProps/app.xml"/></Relationships>
</file>

<file path=ppt/presentation.xml><?xml version="1.0" encoding="utf-8"?>
<p:presentation xmlns:a="http://purl.oclc.org/ooxml/drawingml/main" xmlns:r="http://purl.oclc.org/ooxml/officeDocument/relationships" xmlns:p="http://purl.oclc.org/ooxml/presentationml/main" saveSubsetFonts="1" conformance="strict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70" r:id="rId7"/>
    <p:sldId id="269" r:id="rId8"/>
    <p:sldId id="271" r:id="rId9"/>
    <p:sldId id="262" r:id="rId10"/>
    <p:sldId id="263" r:id="rId11"/>
    <p:sldId id="266" r:id="rId12"/>
    <p:sldId id="268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purl.oclc.org/ooxml/drawingml/main" xmlns:r="http://purl.oclc.org/ooxml/officeDocument/relationships" xmlns:p="http://purl.oclc.org/ooxml/presentationml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purl.oclc.org/ooxml/drawingml/main" def="{5C22544A-7EE6-4342-B048-85BDC9FD1C3A}"/>
</file>

<file path=ppt/viewProps.xml><?xml version="1.0" encoding="utf-8"?>
<p:viewPr xmlns:a="http://purl.oclc.org/ooxml/drawingml/main" xmlns:r="http://purl.oclc.org/ooxml/officeDocument/relationships" xmlns:p="http://purl.oclc.org/ooxml/presentationml/main" lastView="sldThumbnailView">
  <p:normalViewPr>
    <p:restoredLeft sz="14.995%" autoAdjust="0"/>
    <p:restoredTop sz="94.66%"/>
  </p:normalViewPr>
  <p:slideViewPr>
    <p:cSldViewPr snapToGrid="0">
      <p:cViewPr varScale="1">
        <p:scale>
          <a:sx n="81" d="100"/>
          <a:sy n="81" d="100"/>
        </p:scale>
        <p:origin x="7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purl.oclc.org/ooxml/officeDocument/relationships/slide" Target="slides/slide7.xml"/><Relationship Id="rId13" Type="http://purl.oclc.org/ooxml/officeDocument/relationships/slide" Target="slides/slide12.xml"/><Relationship Id="rId3" Type="http://purl.oclc.org/ooxml/officeDocument/relationships/slide" Target="slides/slide2.xml"/><Relationship Id="rId7" Type="http://purl.oclc.org/ooxml/officeDocument/relationships/slide" Target="slides/slide6.xml"/><Relationship Id="rId12" Type="http://purl.oclc.org/ooxml/officeDocument/relationships/slide" Target="slides/slide11.xml"/><Relationship Id="rId17" Type="http://purl.oclc.org/ooxml/officeDocument/relationships/tableStyles" Target="tableStyles.xml"/><Relationship Id="rId2" Type="http://purl.oclc.org/ooxml/officeDocument/relationships/slide" Target="slides/slide1.xml"/><Relationship Id="rId16" Type="http://purl.oclc.org/ooxml/officeDocument/relationships/theme" Target="theme/theme1.xml"/><Relationship Id="rId1" Type="http://purl.oclc.org/ooxml/officeDocument/relationships/slideMaster" Target="slideMasters/slideMaster1.xml"/><Relationship Id="rId6" Type="http://purl.oclc.org/ooxml/officeDocument/relationships/slide" Target="slides/slide5.xml"/><Relationship Id="rId11" Type="http://purl.oclc.org/ooxml/officeDocument/relationships/slide" Target="slides/slide10.xml"/><Relationship Id="rId5" Type="http://purl.oclc.org/ooxml/officeDocument/relationships/slide" Target="slides/slide4.xml"/><Relationship Id="rId15" Type="http://purl.oclc.org/ooxml/officeDocument/relationships/viewProps" Target="viewProps.xml"/><Relationship Id="rId10" Type="http://purl.oclc.org/ooxml/officeDocument/relationships/slide" Target="slides/slide9.xml"/><Relationship Id="rId4" Type="http://purl.oclc.org/ooxml/officeDocument/relationships/slide" Target="slides/slide3.xml"/><Relationship Id="rId9" Type="http://purl.oclc.org/ooxml/officeDocument/relationships/slide" Target="slides/slide8.xml"/><Relationship Id="rId14" Type="http://purl.oclc.org/ooxml/officeDocument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slideLayout1.xml><?xml version="1.0" encoding="utf-8"?>
<p:sldLayout xmlns:a="http://purl.oclc.org/ooxml/drawingml/main" xmlns:r="http://purl.oclc.org/ooxml/officeDocument/relationships" xmlns:p="http://purl.oclc.org/ooxml/presentationml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C1625F-0BA6-0EA5-1C6B-0B0C91DE85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A346527-FB22-E193-9F21-6C219F4E69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7ECCD9-9E8C-6209-FE6F-371E0D30A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F714-0C52-4A38-99F0-E51EBAF0D76B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BD2253-766C-3C0E-0681-8D7EE23C3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7E7066-C8F4-86FC-E476-ECA72F08A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EC15-6CD8-47B4-A2CF-1ADB40648B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5030182"/>
      </p:ext>
    </p:extLst>
  </p:cSld>
  <p:clrMapOvr>
    <a:masterClrMapping/>
  </p:clrMapOvr>
</p:sldLayout>
</file>

<file path=ppt/slideLayouts/slideLayout2.xml><?xml version="1.0" encoding="utf-8"?>
<p:sldLayout xmlns:a="http://purl.oclc.org/ooxml/drawingml/main" xmlns:r="http://purl.oclc.org/ooxml/officeDocument/relationships" xmlns:p="http://purl.oclc.org/ooxml/presentationml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871D61-E88A-0730-3E15-A466E4B7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8274F3-E3B5-FA93-BBB3-7DE7994B7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7889C7-7C18-4341-120D-53DA6D887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F714-0C52-4A38-99F0-E51EBAF0D76B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76D25E-CE50-8900-8FC5-4208139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D857D4-E316-2D22-86B2-897E8955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EC15-6CD8-47B4-A2CF-1ADB40648B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1954939"/>
      </p:ext>
    </p:extLst>
  </p:cSld>
  <p:clrMapOvr>
    <a:masterClrMapping/>
  </p:clrMapOvr>
</p:sldLayout>
</file>

<file path=ppt/slideLayouts/slideLayout3.xml><?xml version="1.0" encoding="utf-8"?>
<p:sldLayout xmlns:a="http://purl.oclc.org/ooxml/drawingml/main" xmlns:r="http://purl.oclc.org/ooxml/officeDocument/relationships" xmlns:p="http://purl.oclc.org/ooxml/presentationml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7CEF03-37E5-AE64-9972-62BD88030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99D138C-5A51-934E-B018-A485CE0D9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%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%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%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%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%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%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%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%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%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9C09CA-1638-7F23-C8DB-EF8942023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F714-0C52-4A38-99F0-E51EBAF0D76B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842A81-47F1-8EF8-C889-046A79682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867C852-BF98-CEC4-E577-25EA1ADE3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EC15-6CD8-47B4-A2CF-1ADB40648B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8667944"/>
      </p:ext>
    </p:extLst>
  </p:cSld>
  <p:clrMapOvr>
    <a:masterClrMapping/>
  </p:clrMapOvr>
</p:sldLayout>
</file>

<file path=ppt/slideLayouts/slideLayout4.xml><?xml version="1.0" encoding="utf-8"?>
<p:sldLayout xmlns:a="http://purl.oclc.org/ooxml/drawingml/main" xmlns:r="http://purl.oclc.org/ooxml/officeDocument/relationships" xmlns:p="http://purl.oclc.org/ooxml/presentationml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4BE531-5840-CAAF-EF8F-ADCA5CA00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60C096-DA1D-9A6C-1FCF-CA79151E67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9B08B0D-42A1-CCEC-6C4A-0CB74138B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100078B-A323-CEBD-A7AA-54528FF1C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F714-0C52-4A38-99F0-E51EBAF0D76B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9D56179-8D3A-187C-88AF-A26C4ED38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8FCDAAF-723C-1F99-EF73-1ED092E95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EC15-6CD8-47B4-A2CF-1ADB40648B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7423777"/>
      </p:ext>
    </p:extLst>
  </p:cSld>
  <p:clrMapOvr>
    <a:masterClrMapping/>
  </p:clrMapOvr>
</p:sldLayout>
</file>

<file path=ppt/slideLayouts/slideLayout5.xml><?xml version="1.0" encoding="utf-8"?>
<p:sldLayout xmlns:a="http://purl.oclc.org/ooxml/drawingml/main" xmlns:r="http://purl.oclc.org/ooxml/officeDocument/relationships" xmlns:p="http://purl.oclc.org/ooxml/presentationml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CA7AE7-2B9C-762D-80AA-14289F6AD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8A3DB86-DC74-2390-04CE-728570689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DDB62EE-D755-F7F9-F74F-59DCA13B03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71E1A17-9ACB-1B74-9CFA-C42BD873F6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2F43D7E-7CEE-8118-3DF9-E8EF25837F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5835E9A-BD4B-5019-B4EF-03E5A5D4D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F714-0C52-4A38-99F0-E51EBAF0D76B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538D68D-45E7-F72B-29E9-3992512AB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3D9C630-4C0C-DC43-51DE-AB90ACE4A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EC15-6CD8-47B4-A2CF-1ADB40648B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8346828"/>
      </p:ext>
    </p:extLst>
  </p:cSld>
  <p:clrMapOvr>
    <a:masterClrMapping/>
  </p:clrMapOvr>
</p:sldLayout>
</file>

<file path=ppt/slideLayouts/slideLayout6.xml><?xml version="1.0" encoding="utf-8"?>
<p:sldLayout xmlns:a="http://purl.oclc.org/ooxml/drawingml/main" xmlns:r="http://purl.oclc.org/ooxml/officeDocument/relationships" xmlns:p="http://purl.oclc.org/ooxml/presentationml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A66062-0511-FF88-663E-F57551C6A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FE885F6-2863-8608-46AC-2C4152313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F714-0C52-4A38-99F0-E51EBAF0D76B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50BC691-40EC-C2C0-21CC-FEE5B6F0E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112421A-DAA9-BB0A-963C-FB3AFD45F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EC15-6CD8-47B4-A2CF-1ADB40648B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4556992"/>
      </p:ext>
    </p:extLst>
  </p:cSld>
  <p:clrMapOvr>
    <a:masterClrMapping/>
  </p:clrMapOvr>
</p:sldLayout>
</file>

<file path=ppt/slideLayouts/slideLayout7.xml><?xml version="1.0" encoding="utf-8"?>
<p:sldLayout xmlns:a="http://purl.oclc.org/ooxml/drawingml/main" xmlns:r="http://purl.oclc.org/ooxml/officeDocument/relationships" xmlns:p="http://purl.oclc.org/ooxml/presentationml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8C35547-4B51-7C2E-4A60-CEDAFD012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F714-0C52-4A38-99F0-E51EBAF0D76B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1363664-5F0F-45C3-3604-EA0B06CDB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5871B77-6688-AB98-B369-68AF81721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EC15-6CD8-47B4-A2CF-1ADB40648B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7429826"/>
      </p:ext>
    </p:extLst>
  </p:cSld>
  <p:clrMapOvr>
    <a:masterClrMapping/>
  </p:clrMapOvr>
</p:sldLayout>
</file>

<file path=ppt/slideLayouts/slideLayout8.xml><?xml version="1.0" encoding="utf-8"?>
<p:sldLayout xmlns:a="http://purl.oclc.org/ooxml/drawingml/main" xmlns:r="http://purl.oclc.org/ooxml/officeDocument/relationships" xmlns:p="http://purl.oclc.org/ooxml/presentationml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A5C2C2-AACD-5D72-A7DA-CA2DF2EE6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DDA4C9-36FA-EA4A-A91D-AA4C62136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2D8B952-EB0B-1C37-6F23-E5F224EA32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D152871-8EAC-A069-3A6B-367AEBDE0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F714-0C52-4A38-99F0-E51EBAF0D76B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1CF510-EE16-468F-7061-3D02676F2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E8FB6F1-3757-4B23-983C-396E1ADDD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EC15-6CD8-47B4-A2CF-1ADB40648B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6301352"/>
      </p:ext>
    </p:extLst>
  </p:cSld>
  <p:clrMapOvr>
    <a:masterClrMapping/>
  </p:clrMapOvr>
</p:sldLayout>
</file>

<file path=ppt/slideLayouts/slideLayout9.xml><?xml version="1.0" encoding="utf-8"?>
<p:sldLayout xmlns:a="http://purl.oclc.org/ooxml/drawingml/main" xmlns:r="http://purl.oclc.org/ooxml/officeDocument/relationships" xmlns:p="http://purl.oclc.org/ooxml/presentationml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4838B2-3B08-AE00-2521-214951380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5A2562B-E3CD-4423-F826-85680033FA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E2D45BB-85FE-F189-3B8D-0476158D6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C11964D-A23D-2A12-B814-66C0B82AC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F714-0C52-4A38-99F0-E51EBAF0D76B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F8D198-8436-3C68-0ADF-D0962463F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73A008C-2983-966A-284E-762A1C40A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EC15-6CD8-47B4-A2CF-1ADB40648B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5309687"/>
      </p:ext>
    </p:extLst>
  </p:cSld>
  <p:clrMapOvr>
    <a:masterClrMapping/>
  </p:clrMapOvr>
</p:sldLayout>
</file>

<file path=ppt/slideLayouts/slideLayout10.xml><?xml version="1.0" encoding="utf-8"?>
<p:sldLayout xmlns:a="http://purl.oclc.org/ooxml/drawingml/main" xmlns:r="http://purl.oclc.org/ooxml/officeDocument/relationships" xmlns:p="http://purl.oclc.org/ooxml/presentationml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5712D9-A6FC-98EF-66F6-745E9D403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7702C74-4D8E-335C-0A24-03B37DFB58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F62F4E-FF67-4551-BDF0-75658F781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F714-0C52-4A38-99F0-E51EBAF0D76B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41C9EF7-B7F8-59F6-82A6-353A01509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40D78F-7036-1AAD-B784-AB1985DBC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EC15-6CD8-47B4-A2CF-1ADB40648B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5184043"/>
      </p:ext>
    </p:extLst>
  </p:cSld>
  <p:clrMapOvr>
    <a:masterClrMapping/>
  </p:clrMapOvr>
</p:sldLayout>
</file>

<file path=ppt/slideLayouts/slideLayout11.xml><?xml version="1.0" encoding="utf-8"?>
<p:sldLayout xmlns:a="http://purl.oclc.org/ooxml/drawingml/main" xmlns:r="http://purl.oclc.org/ooxml/officeDocument/relationships" xmlns:p="http://purl.oclc.org/ooxml/presentationml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1CA85FD-3E5F-3E3C-09D3-2D0190E9A5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07BC37E-EB18-9471-4623-E838C0084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DD7FE4-B213-0702-0CE8-F4CD70931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3F714-0C52-4A38-99F0-E51EBAF0D76B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385D57-AB67-045D-84A1-A1BD1B150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F670EF-A7E0-DC73-C571-6D37F5AEC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4EC15-6CD8-47B4-A2CF-1ADB40648B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5140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purl.oclc.org/ooxml/officeDocument/relationships/slideLayout" Target="../slideLayouts/slideLayout8.xml"/><Relationship Id="rId3" Type="http://purl.oclc.org/ooxml/officeDocument/relationships/slideLayout" Target="../slideLayouts/slideLayout3.xml"/><Relationship Id="rId7" Type="http://purl.oclc.org/ooxml/officeDocument/relationships/slideLayout" Target="../slideLayouts/slideLayout7.xml"/><Relationship Id="rId12" Type="http://purl.oclc.org/ooxml/officeDocument/relationships/theme" Target="../theme/theme1.xml"/><Relationship Id="rId2" Type="http://purl.oclc.org/ooxml/officeDocument/relationships/slideLayout" Target="../slideLayouts/slideLayout2.xml"/><Relationship Id="rId1" Type="http://purl.oclc.org/ooxml/officeDocument/relationships/slideLayout" Target="../slideLayouts/slideLayout1.xml"/><Relationship Id="rId6" Type="http://purl.oclc.org/ooxml/officeDocument/relationships/slideLayout" Target="../slideLayouts/slideLayout6.xml"/><Relationship Id="rId11" Type="http://purl.oclc.org/ooxml/officeDocument/relationships/slideLayout" Target="../slideLayouts/slideLayout11.xml"/><Relationship Id="rId5" Type="http://purl.oclc.org/ooxml/officeDocument/relationships/slideLayout" Target="../slideLayouts/slideLayout5.xml"/><Relationship Id="rId10" Type="http://purl.oclc.org/ooxml/officeDocument/relationships/slideLayout" Target="../slideLayouts/slideLayout10.xml"/><Relationship Id="rId4" Type="http://purl.oclc.org/ooxml/officeDocument/relationships/slideLayout" Target="../slideLayouts/slideLayout4.xml"/><Relationship Id="rId9" Type="http://purl.oclc.org/ooxml/officeDocument/relationships/slideLayout" Target="../slideLayouts/slideLayout9.xml"/></Relationships>
</file>

<file path=ppt/slideMasters/slideMaster1.xml><?xml version="1.0" encoding="utf-8"?>
<p:sldMaster xmlns:a="http://purl.oclc.org/ooxml/drawingml/main" xmlns:r="http://purl.oclc.org/ooxml/officeDocument/relationships" xmlns:p="http://purl.oclc.org/ooxml/presentationml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9BA8EDD-53B8-B362-B60A-139698181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626DB5C-3F4E-6BE5-B599-793A7BA0D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084708-C47E-F92C-5A68-4C88B37655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%"/>
                  </a:schemeClr>
                </a:solidFill>
              </a:defRPr>
            </a:lvl1pPr>
          </a:lstStyle>
          <a:p>
            <a:fld id="{85D3F714-0C52-4A38-99F0-E51EBAF0D76B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4CACFF-BD15-A42E-2450-167D2F5F35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%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70DD17-C92F-F059-2129-769AB1917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%"/>
                  </a:schemeClr>
                </a:solidFill>
              </a:defRPr>
            </a:lvl1pPr>
          </a:lstStyle>
          <a:p>
            <a:fld id="{C074EC15-6CD8-47B4-A2CF-1ADB40648BB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619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%"/>
        </a:lnSpc>
        <a:spcBef>
          <a:spcPct val="0%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%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purl.oclc.org/ooxml/officeDocument/relationships/image" Target="../media/image1.png"/><Relationship Id="rId1" Type="http://purl.oclc.org/ooxml/officeDocument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purl.oclc.org/ooxml/officeDocument/relationships/image" Target="../media/image2.png"/><Relationship Id="rId1" Type="http://purl.oclc.org/ooxml/officeDocument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purl.oclc.org/ooxml/officeDocument/relationships/image" Target="../media/image3.png"/><Relationship Id="rId1" Type="http://purl.oclc.org/ooxml/officeDocument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purl.oclc.org/ooxml/officeDocument/relationships/image" Target="../media/image4.png"/><Relationship Id="rId1" Type="http://purl.oclc.org/ooxml/officeDocument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purl.oclc.org/ooxml/officeDocument/relationships/image" Target="../media/image5.png"/><Relationship Id="rId1" Type="http://purl.oclc.org/ooxml/officeDocument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purl.oclc.org/ooxml/officeDocument/relationships/slideLayout" Target="../slideLayouts/slideLayout2.xml"/><Relationship Id="rId2" Type="http://purl.oclc.org/ooxml/officeDocument/relationships/video" Target="../media/media1.mp4"/><Relationship Id="rId1" Type="http://schemas.microsoft.com/office/2007/relationships/media" Target="../media/media1.mp4"/><Relationship Id="rId5" Type="http://purl.oclc.org/ooxml/officeDocument/relationships/image" Target="../media/image7.png"/><Relationship Id="rId4" Type="http://purl.oclc.org/ooxml/officeDocument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purl.oclc.org/ooxml/officeDocument/relationships/image" Target="../media/image8.png"/><Relationship Id="rId1" Type="http://purl.oclc.org/ooxml/officeDocument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purl.oclc.org/ooxml/officeDocument/relationships/image" Target="../media/image9.png"/><Relationship Id="rId1" Type="http://purl.oclc.org/ooxml/officeDocument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purl.oclc.org/ooxml/officeDocument/relationships/image" Target="../media/image10.png"/><Relationship Id="rId1" Type="http://purl.oclc.org/ooxml/officeDocument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purl.oclc.org/ooxml/officeDocument/relationships/image" Target="../media/image11.png"/><Relationship Id="rId1" Type="http://purl.oclc.org/ooxml/officeDocument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purl.oclc.org/ooxml/officeDocument/relationships/image" Target="../media/image12.png"/><Relationship Id="rId1" Type="http://purl.oclc.org/ooxml/officeDocument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purl.oclc.org/ooxml/officeDocument/relationships/image" Target="../media/image13.png"/><Relationship Id="rId1" Type="http://purl.oclc.org/ooxml/officeDocument/relationships/slideLayout" Target="../slideLayouts/slideLayout2.xml"/></Relationships>
</file>

<file path=ppt/slides/slide1.xml><?xml version="1.0" encoding="utf-8"?>
<p:sld xmlns:a="http://purl.oclc.org/ooxml/drawingml/main" xmlns:r="http://purl.oclc.org/ooxml/officeDocument/relationships" xmlns:p="http://purl.oclc.org/ooxml/presentationml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FBAA39F-0550-3256-FABD-4F64935F8B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0.019%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19034"/>
      </p:ext>
    </p:extLst>
  </p:cSld>
  <p:clrMapOvr>
    <a:masterClrMapping/>
  </p:clrMapOvr>
</p:sld>
</file>

<file path=ppt/slides/slide2.xml><?xml version="1.0" encoding="utf-8"?>
<p:sld xmlns:a="http://purl.oclc.org/ooxml/drawingml/main" xmlns:r="http://purl.oclc.org/ooxml/officeDocument/relationships" xmlns:p="http://purl.oclc.org/ooxml/presentationml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34C24AB6-214F-FD86-6E24-579C2A4527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88"/>
          </a:xfrm>
          <a:prstGeom prst="rect">
            <a:avLst/>
          </a:prstGeom>
          <a:effectLst>
            <a:outerShdw blurRad="596900" dist="330200" dir="8820000" sx="87%" sy="87%" algn="ctr" rotWithShape="0">
              <a:srgbClr val="000000">
                <a:alpha val="29%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52088011"/>
      </p:ext>
    </p:extLst>
  </p:cSld>
  <p:clrMapOvr>
    <a:masterClrMapping/>
  </p:clrMapOvr>
</p:sld>
</file>

<file path=ppt/slides/slide3.xml><?xml version="1.0" encoding="utf-8"?>
<p:sld xmlns:a="http://purl.oclc.org/ooxml/drawingml/main" xmlns:r="http://purl.oclc.org/ooxml/officeDocument/relationships" xmlns:p="http://purl.oclc.org/ooxml/presentationml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C88FA0-DF6F-7218-4993-700EBD1AE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EDA7C8D-F4EA-AC14-C072-34FF3852FC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0.019%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248900"/>
      </p:ext>
    </p:extLst>
  </p:cSld>
  <p:clrMapOvr>
    <a:masterClrMapping/>
  </p:clrMapOvr>
</p:sld>
</file>

<file path=ppt/slides/slide4.xml><?xml version="1.0" encoding="utf-8"?>
<p:sld xmlns:a="http://purl.oclc.org/ooxml/drawingml/main" xmlns:r="http://purl.oclc.org/ooxml/officeDocument/relationships" xmlns:p="http://purl.oclc.org/ooxml/presentationml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671BF0F-AC01-8D52-0849-EE761F9560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0.019%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54487"/>
      </p:ext>
    </p:extLst>
  </p:cSld>
  <p:clrMapOvr>
    <a:masterClrMapping/>
  </p:clrMapOvr>
</p:sld>
</file>

<file path=ppt/slides/slide5.xml><?xml version="1.0" encoding="utf-8"?>
<p:sld xmlns:a="http://purl.oclc.org/ooxml/drawingml/main" xmlns:r="http://purl.oclc.org/ooxml/officeDocument/relationships" xmlns:p="http://purl.oclc.org/ooxml/presentationml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2603BE-1FF2-55D4-B511-5CE11A8B7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F38B8CC-BFBB-6691-DDF0-E2C31BE07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88"/>
          </a:xfrm>
          <a:prstGeom prst="rect">
            <a:avLst/>
          </a:prstGeom>
          <a:effectLst>
            <a:outerShdw blurRad="596900" dist="330200" dir="8820000" sx="87%" sy="87%" algn="ctr" rotWithShape="0">
              <a:srgbClr val="000000">
                <a:alpha val="29%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971293"/>
      </p:ext>
    </p:extLst>
  </p:cSld>
  <p:clrMapOvr>
    <a:masterClrMapping/>
  </p:clrMapOvr>
</p:sld>
</file>

<file path=ppt/slides/slide6.xml><?xml version="1.0" encoding="utf-8"?>
<p:sld xmlns:a="http://purl.oclc.org/ooxml/drawingml/main" xmlns:r="http://purl.oclc.org/ooxml/officeDocument/relationships" xmlns:p="http://purl.oclc.org/ooxml/presentationml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E87B77-76C3-E982-C102-42AB5207A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62C5805-2A28-BD34-DC43-FFCD0E8CE4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7885D10-E295-5BE4-B65C-9714A05C46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88"/>
          </a:xfrm>
          <a:prstGeom prst="rect">
            <a:avLst/>
          </a:prstGeom>
          <a:effectLst>
            <a:outerShdw blurRad="596900" dist="330200" dir="8820000" sx="87%" sy="87%" algn="ctr" rotWithShape="0">
              <a:srgbClr val="000000">
                <a:alpha val="29%"/>
              </a:srgbClr>
            </a:outerShdw>
          </a:effectLst>
        </p:spPr>
      </p:pic>
      <p:pic>
        <p:nvPicPr>
          <p:cNvPr id="2" name="IMG_5149">
            <a:hlinkClick r:id="" action="ppaction://media"/>
            <a:extLst>
              <a:ext uri="{FF2B5EF4-FFF2-40B4-BE49-F238E27FC236}">
                <a16:creationId xmlns:a16="http://schemas.microsoft.com/office/drawing/2014/main" id="{0CCCF286-2E5A-43BD-88A4-85DA5B7708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8709" y="1166371"/>
            <a:ext cx="10614581" cy="480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59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%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purl.oclc.org/ooxml/drawingml/main" xmlns:r="http://purl.oclc.org/ooxml/officeDocument/relationships" xmlns:p="http://purl.oclc.org/ooxml/presentationml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53D20D61-BC0F-5C51-99EE-467FEE194E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-0.002%" b="0.053%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80206"/>
      </p:ext>
    </p:extLst>
  </p:cSld>
  <p:clrMapOvr>
    <a:masterClrMapping/>
  </p:clrMapOvr>
</p:sld>
</file>

<file path=ppt/slides/slide8.xml><?xml version="1.0" encoding="utf-8"?>
<p:sld xmlns:a="http://purl.oclc.org/ooxml/drawingml/main" xmlns:r="http://purl.oclc.org/ooxml/officeDocument/relationships" xmlns:p="http://purl.oclc.org/ooxml/presentationml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AB364510-126E-F72A-0CD8-3BDFBC9766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0.019%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28500"/>
      </p:ext>
    </p:extLst>
  </p:cSld>
  <p:clrMapOvr>
    <a:masterClrMapping/>
  </p:clrMapOvr>
</p:sld>
</file>

<file path=ppt/slides/slide9.xml><?xml version="1.0" encoding="utf-8"?>
<p:sld xmlns:a="http://purl.oclc.org/ooxml/drawingml/main" xmlns:r="http://purl.oclc.org/ooxml/officeDocument/relationships" xmlns:p="http://purl.oclc.org/ooxml/presentationml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29697F-9118-9E66-F24E-BEEC53238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7F49E02-C312-E47F-D4EC-864695889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88"/>
          </a:xfrm>
          <a:prstGeom prst="rect">
            <a:avLst/>
          </a:prstGeom>
          <a:effectLst>
            <a:outerShdw blurRad="596900" dist="330200" dir="8820000" sx="87%" sy="87%" algn="ctr" rotWithShape="0">
              <a:srgbClr val="000000">
                <a:alpha val="29%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2136495"/>
      </p:ext>
    </p:extLst>
  </p:cSld>
  <p:clrMapOvr>
    <a:masterClrMapping/>
  </p:clrMapOvr>
</p:sld>
</file>

<file path=ppt/slides/slide10.xml><?xml version="1.0" encoding="utf-8"?>
<p:sld xmlns:a="http://purl.oclc.org/ooxml/drawingml/main" xmlns:r="http://purl.oclc.org/ooxml/officeDocument/relationships" xmlns:p="http://purl.oclc.org/ooxml/presentationml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E6118C-E825-038D-7A9B-C7A60887C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7C2D719-EBE9-920C-C4CD-576A699004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0.054%" r="-0.002%" b="-0.002%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32130"/>
      </p:ext>
    </p:extLst>
  </p:cSld>
  <p:clrMapOvr>
    <a:masterClrMapping/>
  </p:clrMapOvr>
</p:sld>
</file>

<file path=ppt/slides/slide11.xml><?xml version="1.0" encoding="utf-8"?>
<p:sld xmlns:a="http://purl.oclc.org/ooxml/drawingml/main" xmlns:r="http://purl.oclc.org/ooxml/officeDocument/relationships" xmlns:p="http://purl.oclc.org/ooxml/presentationml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709192-9B54-3DB6-CAD0-45FF02FD3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2BA2BD9-7B54-4190-8F06-3EF3658A0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%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50DD6C5-7551-591F-9D5D-06EF53BD3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79" cy="6857988"/>
          </a:xfrm>
          <a:prstGeom prst="rect">
            <a:avLst/>
          </a:prstGeom>
          <a:effectLst>
            <a:outerShdw blurRad="596900" dist="330200" dir="8820000" sx="87%" sy="87%" algn="ctr" rotWithShape="0">
              <a:srgbClr val="000000">
                <a:alpha val="29%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3789126"/>
      </p:ext>
    </p:extLst>
  </p:cSld>
  <p:clrMapOvr>
    <a:masterClrMapping/>
  </p:clrMapOvr>
</p:sld>
</file>

<file path=ppt/slides/slide12.xml><?xml version="1.0" encoding="utf-8"?>
<p:sld xmlns:a="http://purl.oclc.org/ooxml/drawingml/main" xmlns:r="http://purl.oclc.org/ooxml/officeDocument/relationships" xmlns:p="http://purl.oclc.org/ooxml/presentationml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2D6C34-6BB3-FCAC-859B-FC55CD1E4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BEA39BE-B2D1-87FA-5CDD-D64E495026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0.002%" b="0.053%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14141"/>
      </p:ext>
    </p:extLst>
  </p:cSld>
  <p:clrMapOvr>
    <a:masterClrMapping/>
  </p:clrMapOvr>
</p:sld>
</file>

<file path=ppt/theme/theme1.xml><?xml version="1.0" encoding="utf-8"?>
<a:theme xmlns:a="http://purl.oclc.org/ooxml/drawingml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%">
              <a:schemeClr val="phClr">
                <a:lumMod val="110%"/>
                <a:satMod val="105%"/>
                <a:tint val="67%"/>
              </a:schemeClr>
            </a:gs>
            <a:gs pos="50%">
              <a:schemeClr val="phClr">
                <a:lumMod val="105%"/>
                <a:satMod val="103%"/>
                <a:tint val="73%"/>
              </a:schemeClr>
            </a:gs>
            <a:gs pos="100%">
              <a:schemeClr val="phClr">
                <a:lumMod val="105%"/>
                <a:satMod val="109%"/>
                <a:tint val="81%"/>
              </a:schemeClr>
            </a:gs>
          </a:gsLst>
          <a:lin ang="5400000" scaled="0"/>
        </a:gradFill>
        <a:gradFill rotWithShape="1">
          <a:gsLst>
            <a:gs pos="0%">
              <a:schemeClr val="phClr">
                <a:satMod val="103%"/>
                <a:lumMod val="102%"/>
                <a:tint val="94%"/>
              </a:schemeClr>
            </a:gs>
            <a:gs pos="50%">
              <a:schemeClr val="phClr">
                <a:satMod val="110%"/>
                <a:lumMod val="100%"/>
                <a:shade val="100%"/>
              </a:schemeClr>
            </a:gs>
            <a:gs pos="100%">
              <a:schemeClr val="phClr">
                <a:lumMod val="99%"/>
                <a:satMod val="120%"/>
                <a:shade val="78%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%"/>
        </a:ln>
        <a:ln w="19050" cap="flat" cmpd="sng" algn="ctr">
          <a:solidFill>
            <a:schemeClr val="phClr"/>
          </a:solidFill>
          <a:prstDash val="solid"/>
          <a:miter lim="800%"/>
        </a:ln>
        <a:ln w="25400" cap="flat" cmpd="sng" algn="ctr">
          <a:solidFill>
            <a:schemeClr val="phClr"/>
          </a:solidFill>
          <a:prstDash val="solid"/>
          <a:miter lim="800%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%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%"/>
            <a:satMod val="170%"/>
          </a:schemeClr>
        </a:solidFill>
        <a:gradFill rotWithShape="1">
          <a:gsLst>
            <a:gs pos="0%">
              <a:schemeClr val="phClr">
                <a:tint val="93%"/>
                <a:satMod val="150%"/>
                <a:shade val="98%"/>
                <a:lumMod val="102%"/>
              </a:schemeClr>
            </a:gs>
            <a:gs pos="50%">
              <a:schemeClr val="phClr">
                <a:tint val="98%"/>
                <a:satMod val="130%"/>
                <a:shade val="90%"/>
                <a:lumMod val="103%"/>
              </a:schemeClr>
            </a:gs>
            <a:gs pos="100%">
              <a:schemeClr val="phClr">
                <a:shade val="63%"/>
                <a:satMod val="120%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purl.oclc.org/ooxml/officeDocument/extendedProperties" xmlns:vt="http://purl.oclc.org/ooxml/officeDocument/docPropsVTypes">
  <TotalTime>820</TotalTime>
  <Words>0</Words>
  <Application>Microsoft Office PowerPoint</Application>
  <PresentationFormat>Widescreen</PresentationFormat>
  <Paragraphs>0</Paragraphs>
  <Slides>12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Entra21 Vespertino</dc:creator>
  <cp:lastModifiedBy>Marlise Roepcke</cp:lastModifiedBy>
  <cp:revision>21</cp:revision>
  <dcterms:created xsi:type="dcterms:W3CDTF">2026-09-08T18:29:09Z</dcterms:created>
  <dcterms:modified xsi:type="dcterms:W3CDTF">2026-10-08T23:42:42Z</dcterms:modified>
</cp:coreProperties>
</file>